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62" r:id="rId5"/>
    <p:sldId id="257" r:id="rId6"/>
    <p:sldId id="258" r:id="rId7"/>
    <p:sldId id="259" r:id="rId8"/>
    <p:sldId id="260" r:id="rId9"/>
    <p:sldId id="263" r:id="rId10"/>
    <p:sldId id="272" r:id="rId11"/>
    <p:sldId id="264" r:id="rId12"/>
    <p:sldId id="265" r:id="rId13"/>
    <p:sldId id="266" r:id="rId14"/>
    <p:sldId id="267" r:id="rId15"/>
    <p:sldId id="269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5CAE-10B9-4F67-98A2-9993E68AC0C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74B-648C-408E-88D8-33898C0B8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5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5CAE-10B9-4F67-98A2-9993E68AC0C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74B-648C-408E-88D8-33898C0B8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1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5CAE-10B9-4F67-98A2-9993E68AC0C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74B-648C-408E-88D8-33898C0B8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9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5CAE-10B9-4F67-98A2-9993E68AC0C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74B-648C-408E-88D8-33898C0B8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1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5CAE-10B9-4F67-98A2-9993E68AC0C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74B-648C-408E-88D8-33898C0B8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2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5CAE-10B9-4F67-98A2-9993E68AC0C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74B-648C-408E-88D8-33898C0B8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3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5CAE-10B9-4F67-98A2-9993E68AC0C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74B-648C-408E-88D8-33898C0B8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5CAE-10B9-4F67-98A2-9993E68AC0C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74B-648C-408E-88D8-33898C0B8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0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5CAE-10B9-4F67-98A2-9993E68AC0C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74B-648C-408E-88D8-33898C0B8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9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5CAE-10B9-4F67-98A2-9993E68AC0C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74B-648C-408E-88D8-33898C0B8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5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5CAE-10B9-4F67-98A2-9993E68AC0C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74B-648C-408E-88D8-33898C0B8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8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85CAE-10B9-4F67-98A2-9993E68AC0C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2A74B-648C-408E-88D8-33898C0B8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globus.org/activity/0145b1f6-1430-11e9-9f9e-0a06afd4a22e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Globus CLI for Automated Transfers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Thomas Marullo</a:t>
            </a:r>
            <a:br>
              <a:rPr lang="en-US" dirty="0" smtClean="0"/>
            </a:br>
            <a:r>
              <a:rPr lang="en-US" dirty="0" smtClean="0"/>
              <a:t>01/10/2019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Steps to Automate Globus Transfer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69196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Endpoint IDs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000" u="sng" dirty="0" err="1" smtClean="0"/>
              <a:t>RTMDtele</a:t>
            </a:r>
            <a:r>
              <a:rPr lang="en-US" sz="2000" u="sng" dirty="0" smtClean="0"/>
              <a:t>:</a:t>
            </a:r>
            <a:r>
              <a:rPr lang="en-US" dirty="0" smtClean="0"/>
              <a:t> </a:t>
            </a:r>
            <a:r>
              <a:rPr lang="en-US" sz="2000" dirty="0" smtClean="0"/>
              <a:t>ccaaf776-fd82-11e8-9345-0e3d676669f4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u="sng" dirty="0" smtClean="0"/>
              <a:t>TACC:</a:t>
            </a:r>
            <a:r>
              <a:rPr lang="en-US" sz="2000" dirty="0" smtClean="0"/>
              <a:t> 3f1a4bc6-feb7-11e6-bace-22000b9a448b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Endpoint 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196"/>
            <a:ext cx="11533681" cy="6188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Globus Endpoint Paths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32258" y="1801503"/>
            <a:ext cx="8469163" cy="750627"/>
          </a:xfrm>
          <a:prstGeom prst="round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2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197"/>
            <a:ext cx="11533680" cy="6188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Globus Endpoint Paths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630179" y="1091820"/>
            <a:ext cx="8469163" cy="750627"/>
          </a:xfrm>
          <a:prstGeom prst="round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9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196"/>
            <a:ext cx="11533680" cy="6188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Globus Endpoint Paths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630179" y="1091820"/>
            <a:ext cx="8469163" cy="750627"/>
          </a:xfrm>
          <a:prstGeom prst="round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30179" y="2051032"/>
            <a:ext cx="8469163" cy="7506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68155" y="196468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938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TACC/Corral paths for NHERI Users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6919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To access "My Data" set Path to /</a:t>
            </a:r>
            <a:r>
              <a:rPr lang="en-US" dirty="0" err="1"/>
              <a:t>gpfs</a:t>
            </a:r>
            <a:r>
              <a:rPr lang="en-US" dirty="0"/>
              <a:t>/corral3/</a:t>
            </a:r>
            <a:r>
              <a:rPr lang="en-US" dirty="0" err="1"/>
              <a:t>repl</a:t>
            </a:r>
            <a:r>
              <a:rPr lang="en-US" dirty="0"/>
              <a:t>/projects/NHERI/shared/(username)/</a:t>
            </a:r>
          </a:p>
          <a:p>
            <a:r>
              <a:rPr lang="en-US" dirty="0"/>
              <a:t>To access a project in “Published” set Path to /</a:t>
            </a:r>
            <a:r>
              <a:rPr lang="en-US" dirty="0" err="1"/>
              <a:t>gpfs</a:t>
            </a:r>
            <a:r>
              <a:rPr lang="en-US" dirty="0"/>
              <a:t>/corral3/</a:t>
            </a:r>
            <a:r>
              <a:rPr lang="en-US" dirty="0" err="1"/>
              <a:t>repl</a:t>
            </a:r>
            <a:r>
              <a:rPr lang="en-US" dirty="0"/>
              <a:t>/projects/NHERI/published/PRJ-XXXX/</a:t>
            </a:r>
          </a:p>
          <a:p>
            <a:r>
              <a:rPr lang="en-US" dirty="0"/>
              <a:t>To access a project in "My Projects" set Path to /</a:t>
            </a:r>
            <a:r>
              <a:rPr lang="en-US" dirty="0" err="1"/>
              <a:t>gpfs</a:t>
            </a:r>
            <a:r>
              <a:rPr lang="en-US" dirty="0"/>
              <a:t>/corral3/</a:t>
            </a:r>
            <a:r>
              <a:rPr lang="en-US" dirty="0" err="1"/>
              <a:t>repl</a:t>
            </a:r>
            <a:r>
              <a:rPr lang="en-US" dirty="0"/>
              <a:t>/projects/NHERI/projects/(</a:t>
            </a:r>
            <a:r>
              <a:rPr lang="en-US" dirty="0" err="1"/>
              <a:t>Uid</a:t>
            </a:r>
            <a:r>
              <a:rPr lang="en-US" dirty="0" smtClean="0"/>
              <a:t>)/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519446"/>
            <a:ext cx="8789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Source: </a:t>
            </a:r>
            <a:r>
              <a:rPr lang="en-US" sz="1600" i="1" dirty="0" smtClean="0"/>
              <a:t> https</a:t>
            </a:r>
            <a:r>
              <a:rPr lang="en-US" sz="1600" i="1" dirty="0"/>
              <a:t>://www.designsafe-ci.org/rw/user-guides/globus-data-transfer-guide/</a:t>
            </a:r>
            <a:endParaRPr lang="en-US" sz="1600" i="1" dirty="0"/>
          </a:p>
        </p:txBody>
      </p:sp>
      <p:sp>
        <p:nvSpPr>
          <p:cNvPr id="6" name="Rounded Rectangle 5"/>
          <p:cNvSpPr/>
          <p:nvPr/>
        </p:nvSpPr>
        <p:spPr>
          <a:xfrm>
            <a:off x="6779274" y="2781615"/>
            <a:ext cx="1327496" cy="6453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5558" y="2642606"/>
            <a:ext cx="1347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858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LURRE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69457"/>
            <a:ext cx="9730854" cy="6188543"/>
          </a:xfrm>
          <a:prstGeom prst="rect">
            <a:avLst/>
          </a:prstGeom>
        </p:spPr>
      </p:pic>
      <p:pic>
        <p:nvPicPr>
          <p:cNvPr id="4" name="Origina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9457"/>
            <a:ext cx="9730854" cy="6188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Globus Endpoint Paths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449774" y="573206"/>
            <a:ext cx="2176818" cy="372830"/>
          </a:xfrm>
          <a:prstGeom prst="round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977" y="2129051"/>
            <a:ext cx="6319348" cy="74745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0519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Steps to Automate Globus Transfer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69196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Endpoint IDs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600" u="sng" dirty="0" err="1" smtClean="0"/>
              <a:t>RTMDtele</a:t>
            </a:r>
            <a:r>
              <a:rPr lang="en-US" sz="1600" u="sng" dirty="0" smtClean="0"/>
              <a:t>:</a:t>
            </a:r>
            <a:r>
              <a:rPr lang="en-US" sz="2000" dirty="0" smtClean="0"/>
              <a:t> </a:t>
            </a:r>
            <a:r>
              <a:rPr lang="en-US" sz="1600" dirty="0" smtClean="0"/>
              <a:t>ccaaf776-fd82-11e8-9345-0e3d676669f4</a:t>
            </a:r>
            <a:br>
              <a:rPr lang="en-US" sz="1600" dirty="0" smtClean="0"/>
            </a:br>
            <a:r>
              <a:rPr lang="en-US" sz="1600" dirty="0" smtClean="0"/>
              <a:t>	</a:t>
            </a:r>
            <a:r>
              <a:rPr lang="en-US" sz="1600" u="sng" dirty="0" smtClean="0"/>
              <a:t>TACC:</a:t>
            </a:r>
            <a:r>
              <a:rPr lang="en-US" sz="1600" dirty="0" smtClean="0"/>
              <a:t> 	3f1a4bc6-feb7-11e6-bace-22000b9a448b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Endpoint Paths</a:t>
            </a:r>
          </a:p>
          <a:p>
            <a:pPr marL="914400" lvl="2" indent="0">
              <a:buNone/>
            </a:pPr>
            <a:r>
              <a:rPr lang="en-US" sz="1600" u="sng" dirty="0" err="1" smtClean="0"/>
              <a:t>RTMDtele</a:t>
            </a:r>
            <a:r>
              <a:rPr lang="en-US" sz="1600" u="sng" dirty="0" smtClean="0"/>
              <a:t>:</a:t>
            </a:r>
            <a:r>
              <a:rPr lang="en-US" sz="1600" dirty="0" smtClean="0"/>
              <a:t> /~/</a:t>
            </a:r>
            <a:r>
              <a:rPr lang="en-US" sz="1600" dirty="0" err="1" smtClean="0"/>
              <a:t>mnt</a:t>
            </a:r>
            <a:r>
              <a:rPr lang="en-US" sz="1600" dirty="0" smtClean="0"/>
              <a:t>/Cameras/</a:t>
            </a:r>
            <a:r>
              <a:rPr lang="en-US" sz="1600" dirty="0" err="1" smtClean="0"/>
              <a:t>SystemAndRecordings</a:t>
            </a:r>
            <a:r>
              <a:rPr lang="en-US" sz="1600" dirty="0" smtClean="0"/>
              <a:t>/RTMDCAMERAS/C/Users/Camera\ 			    	Manage/Documents/Blue\ Iris/Recordings/</a:t>
            </a:r>
            <a:r>
              <a:rPr lang="en-US" sz="1600" dirty="0" err="1" smtClean="0"/>
              <a:t>CLT_Construction_Timelapse</a:t>
            </a:r>
            <a:r>
              <a:rPr lang="en-US" sz="1600" dirty="0" smtClean="0"/>
              <a:t>/</a:t>
            </a:r>
            <a:br>
              <a:rPr lang="en-US" sz="1600" dirty="0" smtClean="0"/>
            </a:br>
            <a:r>
              <a:rPr lang="en-US" sz="1600" u="sng" dirty="0" smtClean="0"/>
              <a:t>TACC:</a:t>
            </a:r>
            <a:r>
              <a:rPr lang="en-US" sz="1600" dirty="0" smtClean="0"/>
              <a:t> 	/</a:t>
            </a:r>
            <a:r>
              <a:rPr lang="en-US" sz="1600" dirty="0" err="1" smtClean="0"/>
              <a:t>gpfs</a:t>
            </a:r>
            <a:r>
              <a:rPr lang="en-US" sz="1600" dirty="0" smtClean="0"/>
              <a:t>/corral3/</a:t>
            </a:r>
            <a:r>
              <a:rPr lang="en-US" sz="1600" dirty="0" err="1" smtClean="0"/>
              <a:t>repl</a:t>
            </a:r>
            <a:r>
              <a:rPr lang="en-US" sz="1600" dirty="0" smtClean="0"/>
              <a:t>/projects/NHERI/projects/1308056344868819431-242ac11c-0001-012/Lehigh\ 	Specimen\Construction/</a:t>
            </a:r>
            <a:r>
              <a:rPr lang="en-US" sz="1600" dirty="0" err="1" smtClean="0"/>
              <a:t>CLT_Construction_Timelapse</a:t>
            </a:r>
            <a:r>
              <a:rPr lang="en-US" sz="1600" dirty="0" smtClean="0"/>
              <a:t>/</a:t>
            </a:r>
          </a:p>
          <a:p>
            <a:pPr marL="457200" lvl="1" indent="0">
              <a:buNone/>
            </a:pPr>
            <a:r>
              <a:rPr lang="en-US" sz="2000" dirty="0" smtClean="0"/>
              <a:t>	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5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Steps to Automate Globus Transfer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69196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Endpoint IDs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600" u="sng" dirty="0" err="1" smtClean="0"/>
              <a:t>RTMDtele</a:t>
            </a:r>
            <a:r>
              <a:rPr lang="en-US" sz="1600" u="sng" dirty="0" smtClean="0"/>
              <a:t>:</a:t>
            </a:r>
            <a:r>
              <a:rPr lang="en-US" sz="2000" dirty="0" smtClean="0"/>
              <a:t> </a:t>
            </a:r>
            <a:r>
              <a:rPr lang="en-US" sz="1600" dirty="0" smtClean="0"/>
              <a:t>ccaaf776-fd82-11e8-9345-0e3d676669f4</a:t>
            </a:r>
            <a:br>
              <a:rPr lang="en-US" sz="1600" dirty="0" smtClean="0"/>
            </a:br>
            <a:r>
              <a:rPr lang="en-US" sz="1600" dirty="0" smtClean="0"/>
              <a:t>	</a:t>
            </a:r>
            <a:r>
              <a:rPr lang="en-US" sz="1600" u="sng" dirty="0" smtClean="0"/>
              <a:t>TACC:</a:t>
            </a:r>
            <a:r>
              <a:rPr lang="en-US" sz="1600" dirty="0" smtClean="0"/>
              <a:t> 	3f1a4bc6-feb7-11e6-bace-22000b9a448b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Endpoint Paths</a:t>
            </a:r>
          </a:p>
          <a:p>
            <a:pPr marL="914400" lvl="2" indent="0">
              <a:buNone/>
            </a:pPr>
            <a:r>
              <a:rPr lang="en-US" sz="1600" u="sng" dirty="0" err="1" smtClean="0"/>
              <a:t>RTMDtele</a:t>
            </a:r>
            <a:r>
              <a:rPr lang="en-US" sz="1600" u="sng" dirty="0" smtClean="0"/>
              <a:t>:</a:t>
            </a:r>
            <a:r>
              <a:rPr lang="en-US" sz="1600" dirty="0" smtClean="0"/>
              <a:t> /~/</a:t>
            </a:r>
            <a:r>
              <a:rPr lang="en-US" sz="1600" dirty="0" err="1" smtClean="0"/>
              <a:t>mnt</a:t>
            </a:r>
            <a:r>
              <a:rPr lang="en-US" sz="1600" dirty="0" smtClean="0"/>
              <a:t>/Cameras/</a:t>
            </a:r>
            <a:r>
              <a:rPr lang="en-US" sz="1600" dirty="0" err="1" smtClean="0"/>
              <a:t>SystemAndRecordings</a:t>
            </a:r>
            <a:r>
              <a:rPr lang="en-US" sz="1600" dirty="0" smtClean="0"/>
              <a:t>/RTMDCAMERAS/C/Users/Camera\ 			    	Manage/Documents/Blue\ Iris/Recordings/</a:t>
            </a:r>
            <a:r>
              <a:rPr lang="en-US" sz="1600" dirty="0" err="1" smtClean="0"/>
              <a:t>CLT_Construction_Timelapse</a:t>
            </a:r>
            <a:r>
              <a:rPr lang="en-US" sz="1600" dirty="0" smtClean="0"/>
              <a:t>/</a:t>
            </a:r>
            <a:br>
              <a:rPr lang="en-US" sz="1600" dirty="0" smtClean="0"/>
            </a:br>
            <a:r>
              <a:rPr lang="en-US" sz="1600" u="sng" dirty="0" smtClean="0"/>
              <a:t>TACC:</a:t>
            </a:r>
            <a:r>
              <a:rPr lang="en-US" sz="1600" dirty="0" smtClean="0"/>
              <a:t> 	/</a:t>
            </a:r>
            <a:r>
              <a:rPr lang="en-US" sz="1600" dirty="0" err="1" smtClean="0"/>
              <a:t>gpfs</a:t>
            </a:r>
            <a:r>
              <a:rPr lang="en-US" sz="1600" dirty="0" smtClean="0"/>
              <a:t>/corral3/</a:t>
            </a:r>
            <a:r>
              <a:rPr lang="en-US" sz="1600" dirty="0" err="1" smtClean="0"/>
              <a:t>repl</a:t>
            </a:r>
            <a:r>
              <a:rPr lang="en-US" sz="1600" dirty="0" smtClean="0"/>
              <a:t>/projects/NHERI/projects/1308056344868819431-242ac11c-0001-012/Lehigh\ 	Specimen\Construction/</a:t>
            </a:r>
            <a:r>
              <a:rPr lang="en-US" sz="1600" dirty="0" err="1" smtClean="0"/>
              <a:t>CLT_Construction_Timelapse</a:t>
            </a:r>
            <a:r>
              <a:rPr lang="en-US" sz="1600" dirty="0" smtClean="0"/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Install Globus Personal Connect</a:t>
            </a:r>
          </a:p>
          <a:p>
            <a:pPr marL="457200" lvl="1" indent="0">
              <a:buNone/>
            </a:pPr>
            <a:r>
              <a:rPr lang="en-US" sz="2000" dirty="0" smtClean="0"/>
              <a:t>	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753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Installing Globus Personal Connect and CLI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84530"/>
            <a:ext cx="7642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https://docs.globus.org/cli/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3863"/>
            <a:ext cx="11189529" cy="600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6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Steps to Automate Globus Transfer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69196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Endpoint IDs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600" u="sng" dirty="0" err="1" smtClean="0"/>
              <a:t>RTMDtele</a:t>
            </a:r>
            <a:r>
              <a:rPr lang="en-US" sz="1600" u="sng" dirty="0" smtClean="0"/>
              <a:t>:</a:t>
            </a:r>
            <a:r>
              <a:rPr lang="en-US" sz="2000" dirty="0" smtClean="0"/>
              <a:t> </a:t>
            </a:r>
            <a:r>
              <a:rPr lang="en-US" sz="1600" dirty="0" smtClean="0"/>
              <a:t>ccaaf776-fd82-11e8-9345-0e3d676669f4</a:t>
            </a:r>
            <a:br>
              <a:rPr lang="en-US" sz="1600" dirty="0" smtClean="0"/>
            </a:br>
            <a:r>
              <a:rPr lang="en-US" sz="1600" dirty="0" smtClean="0"/>
              <a:t>	</a:t>
            </a:r>
            <a:r>
              <a:rPr lang="en-US" sz="1600" u="sng" dirty="0" smtClean="0"/>
              <a:t>TACC:</a:t>
            </a:r>
            <a:r>
              <a:rPr lang="en-US" sz="1600" dirty="0" smtClean="0"/>
              <a:t> 	3f1a4bc6-feb7-11e6-bace-22000b9a448b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Endpoint Paths</a:t>
            </a:r>
          </a:p>
          <a:p>
            <a:pPr marL="914400" lvl="2" indent="0">
              <a:buNone/>
            </a:pPr>
            <a:r>
              <a:rPr lang="en-US" sz="1600" u="sng" dirty="0" err="1" smtClean="0"/>
              <a:t>RTMDtele</a:t>
            </a:r>
            <a:r>
              <a:rPr lang="en-US" sz="1600" u="sng" dirty="0" smtClean="0"/>
              <a:t>:</a:t>
            </a:r>
            <a:r>
              <a:rPr lang="en-US" sz="1600" dirty="0" smtClean="0"/>
              <a:t> /~/</a:t>
            </a:r>
            <a:r>
              <a:rPr lang="en-US" sz="1600" dirty="0" err="1" smtClean="0"/>
              <a:t>mnt</a:t>
            </a:r>
            <a:r>
              <a:rPr lang="en-US" sz="1600" dirty="0" smtClean="0"/>
              <a:t>/Cameras/</a:t>
            </a:r>
            <a:r>
              <a:rPr lang="en-US" sz="1600" dirty="0" err="1" smtClean="0"/>
              <a:t>SystemAndRecordings</a:t>
            </a:r>
            <a:r>
              <a:rPr lang="en-US" sz="1600" dirty="0" smtClean="0"/>
              <a:t>/RTMDCAMERAS/C/Users/Camera\ 			    	Manage/Documents/Blue\ Iris/Recordings/</a:t>
            </a:r>
            <a:r>
              <a:rPr lang="en-US" sz="1600" dirty="0" err="1" smtClean="0"/>
              <a:t>CLT_Construction_Timelapse</a:t>
            </a:r>
            <a:r>
              <a:rPr lang="en-US" sz="1600" dirty="0" smtClean="0"/>
              <a:t>/</a:t>
            </a:r>
            <a:br>
              <a:rPr lang="en-US" sz="1600" dirty="0" smtClean="0"/>
            </a:br>
            <a:r>
              <a:rPr lang="en-US" sz="1600" u="sng" dirty="0" smtClean="0"/>
              <a:t>TACC:</a:t>
            </a:r>
            <a:r>
              <a:rPr lang="en-US" sz="1600" dirty="0" smtClean="0"/>
              <a:t> 	/</a:t>
            </a:r>
            <a:r>
              <a:rPr lang="en-US" sz="1600" dirty="0" err="1" smtClean="0"/>
              <a:t>gpfs</a:t>
            </a:r>
            <a:r>
              <a:rPr lang="en-US" sz="1600" dirty="0" smtClean="0"/>
              <a:t>/corral3/</a:t>
            </a:r>
            <a:r>
              <a:rPr lang="en-US" sz="1600" dirty="0" err="1" smtClean="0"/>
              <a:t>repl</a:t>
            </a:r>
            <a:r>
              <a:rPr lang="en-US" sz="1600" dirty="0" smtClean="0"/>
              <a:t>/projects/NHERI/projects/1308056344868819431-242ac11c-0001-012/Lehigh\ 	Specimen\Construction/</a:t>
            </a:r>
            <a:r>
              <a:rPr lang="en-US" sz="1600" dirty="0" err="1" smtClean="0"/>
              <a:t>CLT_Construction_Timelapse</a:t>
            </a:r>
            <a:r>
              <a:rPr lang="en-US" sz="1600" dirty="0" smtClean="0"/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Install Globus Personal Connect</a:t>
            </a:r>
          </a:p>
          <a:p>
            <a:pPr marL="457200" lvl="1" indent="0">
              <a:buNone/>
            </a:pPr>
            <a:r>
              <a:rPr lang="en-US" sz="2000" dirty="0" smtClean="0"/>
              <a:t>	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4680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69196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DesignSafe</a:t>
            </a:r>
            <a:r>
              <a:rPr lang="en-US" dirty="0" smtClean="0"/>
              <a:t>-CI account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Globus account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Linux or *nix environment with Python 2.7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 err="1" smtClean="0"/>
              <a:t>cron</a:t>
            </a:r>
            <a:r>
              <a:rPr lang="en-US" dirty="0" smtClean="0"/>
              <a:t>” or other task scheduling program</a:t>
            </a:r>
          </a:p>
        </p:txBody>
      </p:sp>
    </p:spTree>
    <p:extLst>
      <p:ext uri="{BB962C8B-B14F-4D97-AF65-F5344CB8AC3E}">
        <p14:creationId xmlns:p14="http://schemas.microsoft.com/office/powerpoint/2010/main" val="814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Steps to Automate Globus Transfer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69196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Endpoint IDs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600" u="sng" dirty="0" err="1" smtClean="0"/>
              <a:t>RTMDtele</a:t>
            </a:r>
            <a:r>
              <a:rPr lang="en-US" sz="1600" u="sng" dirty="0" smtClean="0"/>
              <a:t>:</a:t>
            </a:r>
            <a:r>
              <a:rPr lang="en-US" sz="2000" dirty="0" smtClean="0"/>
              <a:t> </a:t>
            </a:r>
            <a:r>
              <a:rPr lang="en-US" sz="1600" dirty="0" smtClean="0"/>
              <a:t>ccaaf776-fd82-11e8-9345-0e3d676669f4</a:t>
            </a:r>
            <a:br>
              <a:rPr lang="en-US" sz="1600" dirty="0" smtClean="0"/>
            </a:br>
            <a:r>
              <a:rPr lang="en-US" sz="1600" dirty="0" smtClean="0"/>
              <a:t>	</a:t>
            </a:r>
            <a:r>
              <a:rPr lang="en-US" sz="1600" u="sng" dirty="0" smtClean="0"/>
              <a:t>TACC:</a:t>
            </a:r>
            <a:r>
              <a:rPr lang="en-US" sz="1600" dirty="0" smtClean="0"/>
              <a:t> 	3f1a4bc6-feb7-11e6-bace-22000b9a448b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Endpoint Paths</a:t>
            </a:r>
          </a:p>
          <a:p>
            <a:pPr marL="914400" lvl="2" indent="0">
              <a:buNone/>
            </a:pPr>
            <a:r>
              <a:rPr lang="en-US" sz="1600" u="sng" dirty="0" err="1" smtClean="0"/>
              <a:t>RTMDtele</a:t>
            </a:r>
            <a:r>
              <a:rPr lang="en-US" sz="1600" u="sng" dirty="0" smtClean="0"/>
              <a:t>:</a:t>
            </a:r>
            <a:r>
              <a:rPr lang="en-US" sz="1600" dirty="0" smtClean="0"/>
              <a:t> /~/</a:t>
            </a:r>
            <a:r>
              <a:rPr lang="en-US" sz="1600" dirty="0" err="1" smtClean="0"/>
              <a:t>mnt</a:t>
            </a:r>
            <a:r>
              <a:rPr lang="en-US" sz="1600" dirty="0" smtClean="0"/>
              <a:t>/Cameras/</a:t>
            </a:r>
            <a:r>
              <a:rPr lang="en-US" sz="1600" dirty="0" err="1" smtClean="0"/>
              <a:t>SystemAndRecordings</a:t>
            </a:r>
            <a:r>
              <a:rPr lang="en-US" sz="1600" dirty="0" smtClean="0"/>
              <a:t>/RTMDCAMERAS/C/Users/Camera\ 			    	Manage/Documents/Blue\ Iris/Recordings/</a:t>
            </a:r>
            <a:r>
              <a:rPr lang="en-US" sz="1600" dirty="0" err="1" smtClean="0"/>
              <a:t>CLT_Construction_Timelapse</a:t>
            </a:r>
            <a:r>
              <a:rPr lang="en-US" sz="1600" dirty="0" smtClean="0"/>
              <a:t>/</a:t>
            </a:r>
            <a:br>
              <a:rPr lang="en-US" sz="1600" dirty="0" smtClean="0"/>
            </a:br>
            <a:r>
              <a:rPr lang="en-US" sz="1600" u="sng" dirty="0" smtClean="0"/>
              <a:t>TACC:</a:t>
            </a:r>
            <a:r>
              <a:rPr lang="en-US" sz="1600" dirty="0" smtClean="0"/>
              <a:t> 	/</a:t>
            </a:r>
            <a:r>
              <a:rPr lang="en-US" sz="1600" dirty="0" err="1" smtClean="0"/>
              <a:t>gpfs</a:t>
            </a:r>
            <a:r>
              <a:rPr lang="en-US" sz="1600" dirty="0" smtClean="0"/>
              <a:t>/corral3/</a:t>
            </a:r>
            <a:r>
              <a:rPr lang="en-US" sz="1600" dirty="0" err="1" smtClean="0"/>
              <a:t>repl</a:t>
            </a:r>
            <a:r>
              <a:rPr lang="en-US" sz="1600" dirty="0" smtClean="0"/>
              <a:t>/projects/NHERI/projects/1308056344868819431-242ac11c-0001-012/Lehigh\ 	Specimen\Construction/</a:t>
            </a:r>
            <a:r>
              <a:rPr lang="en-US" sz="1600" dirty="0" err="1" smtClean="0"/>
              <a:t>CLT_Construction_Timelapse</a:t>
            </a:r>
            <a:r>
              <a:rPr lang="en-US" sz="1600" dirty="0" smtClean="0"/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Install Globus Personal Connect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CLI Globus Transfer</a:t>
            </a:r>
          </a:p>
          <a:p>
            <a:pPr marL="457200" lvl="1" indent="0">
              <a:buNone/>
            </a:pPr>
            <a:r>
              <a:rPr lang="en-US" sz="2000" dirty="0" smtClean="0"/>
              <a:t>	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9520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Globus CLI Commands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84530"/>
            <a:ext cx="7642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https://docs.globus.org/cli/reference/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823"/>
            <a:ext cx="10836322" cy="60001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81033" y="4421875"/>
            <a:ext cx="2176818" cy="372830"/>
          </a:xfrm>
          <a:prstGeom prst="round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Globus CLI Commands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84530"/>
            <a:ext cx="7642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https://docs.globus.org/cli/reference/transfer/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823"/>
            <a:ext cx="10836322" cy="600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Globus Transfer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69196"/>
            <a:ext cx="10515600" cy="3234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Endpoint IDs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600" u="sng" dirty="0" err="1" smtClean="0"/>
              <a:t>RTMDtele</a:t>
            </a:r>
            <a:r>
              <a:rPr lang="en-US" sz="1600" u="sng" dirty="0" smtClean="0"/>
              <a:t>:</a:t>
            </a:r>
            <a:r>
              <a:rPr lang="en-US" sz="2000" dirty="0" smtClean="0"/>
              <a:t> </a:t>
            </a:r>
            <a:r>
              <a:rPr lang="en-US" sz="1600" dirty="0" smtClean="0"/>
              <a:t>ccaaf776-fd82-11e8-9345-0e3d676669f4</a:t>
            </a:r>
            <a:br>
              <a:rPr lang="en-US" sz="1600" dirty="0" smtClean="0"/>
            </a:br>
            <a:r>
              <a:rPr lang="en-US" sz="1600" dirty="0" smtClean="0"/>
              <a:t>	</a:t>
            </a:r>
            <a:r>
              <a:rPr lang="en-US" sz="1600" u="sng" dirty="0" smtClean="0"/>
              <a:t>TACC:</a:t>
            </a:r>
            <a:r>
              <a:rPr lang="en-US" sz="1600" dirty="0" smtClean="0"/>
              <a:t> 	3f1a4bc6-feb7-11e6-bace-22000b9a448b</a:t>
            </a: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Endpoint Paths</a:t>
            </a:r>
          </a:p>
          <a:p>
            <a:pPr marL="914400" lvl="2" indent="0">
              <a:buNone/>
            </a:pPr>
            <a:r>
              <a:rPr lang="en-US" sz="1600" u="sng" dirty="0" err="1" smtClean="0"/>
              <a:t>RTMDtele</a:t>
            </a:r>
            <a:r>
              <a:rPr lang="en-US" sz="1600" u="sng" dirty="0" smtClean="0"/>
              <a:t>:</a:t>
            </a:r>
            <a:r>
              <a:rPr lang="en-US" sz="1600" dirty="0" smtClean="0"/>
              <a:t> /~/</a:t>
            </a:r>
            <a:r>
              <a:rPr lang="en-US" sz="1600" dirty="0" err="1" smtClean="0"/>
              <a:t>mnt</a:t>
            </a:r>
            <a:r>
              <a:rPr lang="en-US" sz="1600" dirty="0" smtClean="0"/>
              <a:t>/Cameras/</a:t>
            </a:r>
            <a:r>
              <a:rPr lang="en-US" sz="1600" dirty="0" err="1" smtClean="0"/>
              <a:t>SystemAndRecordings</a:t>
            </a:r>
            <a:r>
              <a:rPr lang="en-US" sz="1600" dirty="0" smtClean="0"/>
              <a:t>/RTMDCAMERAS/C/Users/Camera\ 			    	Manage/Documents/Blue\ Iris/Recordings/</a:t>
            </a:r>
            <a:r>
              <a:rPr lang="en-US" sz="1600" dirty="0" err="1" smtClean="0"/>
              <a:t>CLT_Construction_Timelapse</a:t>
            </a:r>
            <a:r>
              <a:rPr lang="en-US" sz="1600" dirty="0" smtClean="0"/>
              <a:t>/</a:t>
            </a:r>
            <a:br>
              <a:rPr lang="en-US" sz="1600" dirty="0" smtClean="0"/>
            </a:br>
            <a:r>
              <a:rPr lang="en-US" sz="1600" u="sng" dirty="0" smtClean="0"/>
              <a:t>TACC:</a:t>
            </a:r>
            <a:r>
              <a:rPr lang="en-US" sz="1600" dirty="0" smtClean="0"/>
              <a:t> 	/</a:t>
            </a:r>
            <a:r>
              <a:rPr lang="en-US" sz="1600" dirty="0" err="1" smtClean="0"/>
              <a:t>gpfs</a:t>
            </a:r>
            <a:r>
              <a:rPr lang="en-US" sz="1600" dirty="0" smtClean="0"/>
              <a:t>/corral3/</a:t>
            </a:r>
            <a:r>
              <a:rPr lang="en-US" sz="1600" dirty="0" err="1" smtClean="0"/>
              <a:t>repl</a:t>
            </a:r>
            <a:r>
              <a:rPr lang="en-US" sz="1600" dirty="0" smtClean="0"/>
              <a:t>/projects/NHERI/projects/1308056344868819431-242ac11c-0001-012/Lehigh\ 	Specimen\Construction/</a:t>
            </a:r>
            <a:r>
              <a:rPr lang="en-US" sz="1600" dirty="0" err="1" smtClean="0"/>
              <a:t>CLT_Construction_Timelapse</a:t>
            </a:r>
            <a:r>
              <a:rPr lang="en-US" sz="1600" dirty="0" smtClean="0"/>
              <a:t>/</a:t>
            </a: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Globus Transfer</a:t>
            </a:r>
          </a:p>
        </p:txBody>
      </p:sp>
      <p:sp>
        <p:nvSpPr>
          <p:cNvPr id="8" name="shell"/>
          <p:cNvSpPr txBox="1">
            <a:spLocks/>
          </p:cNvSpPr>
          <p:nvPr/>
        </p:nvSpPr>
        <p:spPr>
          <a:xfrm>
            <a:off x="0" y="3761552"/>
            <a:ext cx="436728" cy="436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latin typeface="Lucida Console" panose="020B0609040504020204" pitchFamily="49" charset="0"/>
              </a:rPr>
              <a:t>$</a:t>
            </a:r>
          </a:p>
        </p:txBody>
      </p:sp>
      <p:sp>
        <p:nvSpPr>
          <p:cNvPr id="9" name="globus transfer"/>
          <p:cNvSpPr txBox="1">
            <a:spLocks/>
          </p:cNvSpPr>
          <p:nvPr/>
        </p:nvSpPr>
        <p:spPr>
          <a:xfrm>
            <a:off x="195617" y="3761552"/>
            <a:ext cx="2042615" cy="436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err="1" smtClean="0">
                <a:latin typeface="Lucida Console" panose="020B0609040504020204" pitchFamily="49" charset="0"/>
              </a:rPr>
              <a:t>globus</a:t>
            </a:r>
            <a:r>
              <a:rPr lang="en-US" sz="1400" dirty="0" smtClean="0">
                <a:latin typeface="Lucida Console" panose="020B0609040504020204" pitchFamily="49" charset="0"/>
              </a:rPr>
              <a:t> transfer </a:t>
            </a:r>
          </a:p>
        </p:txBody>
      </p:sp>
      <p:sp>
        <p:nvSpPr>
          <p:cNvPr id="10" name="recursive"/>
          <p:cNvSpPr txBox="1">
            <a:spLocks/>
          </p:cNvSpPr>
          <p:nvPr/>
        </p:nvSpPr>
        <p:spPr>
          <a:xfrm>
            <a:off x="1903862" y="3761552"/>
            <a:ext cx="2042615" cy="436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latin typeface="Lucida Console" panose="020B0609040504020204" pitchFamily="49" charset="0"/>
              </a:rPr>
              <a:t>--recursive</a:t>
            </a:r>
          </a:p>
        </p:txBody>
      </p:sp>
      <p:sp>
        <p:nvSpPr>
          <p:cNvPr id="11" name="sync level"/>
          <p:cNvSpPr txBox="1">
            <a:spLocks/>
          </p:cNvSpPr>
          <p:nvPr/>
        </p:nvSpPr>
        <p:spPr>
          <a:xfrm>
            <a:off x="3215185" y="3761552"/>
            <a:ext cx="2042615" cy="436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latin typeface="Lucida Console" panose="020B0609040504020204" pitchFamily="49" charset="0"/>
              </a:rPr>
              <a:t>--sync-level size</a:t>
            </a:r>
          </a:p>
        </p:txBody>
      </p:sp>
      <p:sp>
        <p:nvSpPr>
          <p:cNvPr id="12" name="batch"/>
          <p:cNvSpPr txBox="1">
            <a:spLocks/>
          </p:cNvSpPr>
          <p:nvPr/>
        </p:nvSpPr>
        <p:spPr>
          <a:xfrm>
            <a:off x="1903862" y="4135728"/>
            <a:ext cx="2042615" cy="436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latin typeface="Lucida Console" panose="020B0609040504020204" pitchFamily="49" charset="0"/>
              </a:rPr>
              <a:t>--batch</a:t>
            </a:r>
          </a:p>
        </p:txBody>
      </p:sp>
      <p:sp>
        <p:nvSpPr>
          <p:cNvPr id="13" name="shell des"/>
          <p:cNvSpPr txBox="1">
            <a:spLocks/>
          </p:cNvSpPr>
          <p:nvPr/>
        </p:nvSpPr>
        <p:spPr>
          <a:xfrm>
            <a:off x="148987" y="4120829"/>
            <a:ext cx="3413079" cy="1078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Open a shell or command line on the system your Globus CLI is installed</a:t>
            </a:r>
          </a:p>
        </p:txBody>
      </p:sp>
      <p:sp>
        <p:nvSpPr>
          <p:cNvPr id="14" name="cheksum des"/>
          <p:cNvSpPr txBox="1">
            <a:spLocks/>
          </p:cNvSpPr>
          <p:nvPr/>
        </p:nvSpPr>
        <p:spPr>
          <a:xfrm>
            <a:off x="4566315" y="4126516"/>
            <a:ext cx="2042615" cy="1723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latin typeface="Lucida Console" panose="020B0609040504020204" pitchFamily="49" charset="0"/>
              </a:rPr>
              <a:t>checksum</a:t>
            </a:r>
          </a:p>
          <a:p>
            <a:pPr marL="0" indent="0">
              <a:buNone/>
            </a:pPr>
            <a:r>
              <a:rPr lang="en-US" sz="1400" dirty="0" smtClean="0">
                <a:latin typeface="Lucida Console" panose="020B0609040504020204" pitchFamily="49" charset="0"/>
              </a:rPr>
              <a:t>exists</a:t>
            </a:r>
          </a:p>
          <a:p>
            <a:pPr marL="0" indent="0">
              <a:buNone/>
            </a:pPr>
            <a:r>
              <a:rPr lang="en-US" sz="1400" dirty="0" err="1" smtClean="0">
                <a:latin typeface="Lucida Console" panose="020B0609040504020204" pitchFamily="49" charset="0"/>
              </a:rPr>
              <a:t>mtime</a:t>
            </a:r>
            <a:r>
              <a:rPr lang="en-US" sz="1400" dirty="0" smtClean="0">
                <a:latin typeface="Lucida Console" panose="020B0609040504020204" pitchFamily="49" charset="0"/>
              </a:rPr>
              <a:t/>
            </a:r>
            <a:br>
              <a:rPr lang="en-US" sz="1400" dirty="0" smtClean="0">
                <a:latin typeface="Lucida Console" panose="020B0609040504020204" pitchFamily="49" charset="0"/>
              </a:rPr>
            </a:br>
            <a:endParaRPr lang="en-US" sz="1400" dirty="0" smtClean="0">
              <a:latin typeface="Lucida Console" panose="020B0609040504020204" pitchFamily="49" charset="0"/>
            </a:endParaRPr>
          </a:p>
        </p:txBody>
      </p:sp>
      <p:sp>
        <p:nvSpPr>
          <p:cNvPr id="15" name="checksum"/>
          <p:cNvSpPr txBox="1">
            <a:spLocks/>
          </p:cNvSpPr>
          <p:nvPr/>
        </p:nvSpPr>
        <p:spPr>
          <a:xfrm>
            <a:off x="5257800" y="3761552"/>
            <a:ext cx="2644254" cy="436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latin typeface="Lucida Console" panose="020B0609040504020204" pitchFamily="49" charset="0"/>
              </a:rPr>
              <a:t>--no-verify-checksum</a:t>
            </a:r>
          </a:p>
        </p:txBody>
      </p:sp>
      <p:sp>
        <p:nvSpPr>
          <p:cNvPr id="17" name="delete"/>
          <p:cNvSpPr txBox="1">
            <a:spLocks/>
          </p:cNvSpPr>
          <p:nvPr/>
        </p:nvSpPr>
        <p:spPr>
          <a:xfrm>
            <a:off x="7558587" y="3761552"/>
            <a:ext cx="2644254" cy="436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latin typeface="Lucida Console" panose="020B0609040504020204" pitchFamily="49" charset="0"/>
              </a:rPr>
              <a:t>--delete</a:t>
            </a:r>
          </a:p>
        </p:txBody>
      </p:sp>
      <p:sp>
        <p:nvSpPr>
          <p:cNvPr id="18" name="\"/>
          <p:cNvSpPr txBox="1">
            <a:spLocks/>
          </p:cNvSpPr>
          <p:nvPr/>
        </p:nvSpPr>
        <p:spPr>
          <a:xfrm>
            <a:off x="8527008" y="3761552"/>
            <a:ext cx="2644254" cy="436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Lucida Console" panose="020B0609040504020204" pitchFamily="49" charset="0"/>
              </a:rPr>
              <a:t>\</a:t>
            </a:r>
            <a:endParaRPr lang="en-US" sz="1400" dirty="0" smtClean="0">
              <a:latin typeface="Lucida Console" panose="020B0609040504020204" pitchFamily="49" charset="0"/>
            </a:endParaRPr>
          </a:p>
        </p:txBody>
      </p:sp>
      <p:sp>
        <p:nvSpPr>
          <p:cNvPr id="19" name="ep1"/>
          <p:cNvSpPr txBox="1">
            <a:spLocks/>
          </p:cNvSpPr>
          <p:nvPr/>
        </p:nvSpPr>
        <p:spPr>
          <a:xfrm>
            <a:off x="195617" y="3979916"/>
            <a:ext cx="11828062" cy="436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latin typeface="Lucida Console" panose="020B0609040504020204" pitchFamily="49" charset="0"/>
              </a:rPr>
              <a:t>“ccaaf776-fd82-11e8-9345-0e3d676669f4:/~/</a:t>
            </a:r>
            <a:r>
              <a:rPr lang="en-US" sz="1400" dirty="0" err="1" smtClean="0">
                <a:latin typeface="Lucida Console" panose="020B0609040504020204" pitchFamily="49" charset="0"/>
              </a:rPr>
              <a:t>mnt</a:t>
            </a:r>
            <a:r>
              <a:rPr lang="en-US" sz="1400" dirty="0" smtClean="0">
                <a:latin typeface="Lucida Console" panose="020B0609040504020204" pitchFamily="49" charset="0"/>
              </a:rPr>
              <a:t>/Cameras/</a:t>
            </a:r>
            <a:r>
              <a:rPr lang="en-US" sz="1400" dirty="0" err="1" smtClean="0">
                <a:latin typeface="Lucida Console" panose="020B0609040504020204" pitchFamily="49" charset="0"/>
              </a:rPr>
              <a:t>SystemAndRecordings</a:t>
            </a:r>
            <a:r>
              <a:rPr lang="en-US" sz="1400" dirty="0" smtClean="0">
                <a:latin typeface="Lucida Console" panose="020B0609040504020204" pitchFamily="49" charset="0"/>
              </a:rPr>
              <a:t>/RTMDCAMERAS/C/Users/Camera\ Manage/Documents/Blue\ Iris/Recordings/</a:t>
            </a:r>
            <a:r>
              <a:rPr lang="en-US" sz="1400" dirty="0" err="1" smtClean="0">
                <a:latin typeface="Lucida Console" panose="020B0609040504020204" pitchFamily="49" charset="0"/>
              </a:rPr>
              <a:t>CLT_Construction_Timelapse</a:t>
            </a:r>
            <a:r>
              <a:rPr lang="en-US" sz="1400" dirty="0" smtClean="0">
                <a:latin typeface="Lucida Console" panose="020B0609040504020204" pitchFamily="49" charset="0"/>
              </a:rPr>
              <a:t>/” \</a:t>
            </a:r>
            <a:endParaRPr lang="en-US" sz="1400" dirty="0" smtClean="0">
              <a:latin typeface="Lucida Console" panose="020B0609040504020204" pitchFamily="49" charset="0"/>
            </a:endParaRPr>
          </a:p>
        </p:txBody>
      </p:sp>
      <p:sp>
        <p:nvSpPr>
          <p:cNvPr id="20" name="ep1"/>
          <p:cNvSpPr txBox="1">
            <a:spLocks/>
          </p:cNvSpPr>
          <p:nvPr/>
        </p:nvSpPr>
        <p:spPr>
          <a:xfrm>
            <a:off x="195617" y="4395103"/>
            <a:ext cx="11828062" cy="436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latin typeface="Lucida Console" panose="020B0609040504020204" pitchFamily="49" charset="0"/>
              </a:rPr>
              <a:t>“3f1a4bc6-feb7-11e6-bace-22000b9a448b:/</a:t>
            </a:r>
            <a:r>
              <a:rPr lang="en-US" sz="1400" dirty="0" err="1" smtClean="0">
                <a:latin typeface="Lucida Console" panose="020B0609040504020204" pitchFamily="49" charset="0"/>
              </a:rPr>
              <a:t>gpfs</a:t>
            </a:r>
            <a:r>
              <a:rPr lang="en-US" sz="1400" dirty="0" smtClean="0">
                <a:latin typeface="Lucida Console" panose="020B0609040504020204" pitchFamily="49" charset="0"/>
              </a:rPr>
              <a:t>/corral3/</a:t>
            </a:r>
            <a:r>
              <a:rPr lang="en-US" sz="1400" dirty="0" err="1" smtClean="0">
                <a:latin typeface="Lucida Console" panose="020B0609040504020204" pitchFamily="49" charset="0"/>
              </a:rPr>
              <a:t>repl</a:t>
            </a:r>
            <a:r>
              <a:rPr lang="en-US" sz="1400" dirty="0" smtClean="0">
                <a:latin typeface="Lucida Console" panose="020B0609040504020204" pitchFamily="49" charset="0"/>
              </a:rPr>
              <a:t>/projects/NHERI/projects/1308056344868819431-242ac11c-0001-012/Lehigh\ Specimen\ Construction/</a:t>
            </a:r>
            <a:r>
              <a:rPr lang="en-US" sz="1400" dirty="0" err="1" smtClean="0">
                <a:latin typeface="Lucida Console" panose="020B0609040504020204" pitchFamily="49" charset="0"/>
              </a:rPr>
              <a:t>CLT_Construction_Timelapse</a:t>
            </a:r>
            <a:r>
              <a:rPr lang="en-US" sz="1400" dirty="0" smtClean="0">
                <a:latin typeface="Lucida Console" panose="020B0609040504020204" pitchFamily="49" charset="0"/>
              </a:rPr>
              <a:t>/”</a:t>
            </a:r>
            <a:endParaRPr lang="en-US" sz="1400" dirty="0" smtClean="0">
              <a:latin typeface="Lucida Console" panose="020B0609040504020204" pitchFamily="49" charset="0"/>
            </a:endParaRPr>
          </a:p>
        </p:txBody>
      </p:sp>
      <p:sp>
        <p:nvSpPr>
          <p:cNvPr id="21" name="Accepted"/>
          <p:cNvSpPr/>
          <p:nvPr/>
        </p:nvSpPr>
        <p:spPr>
          <a:xfrm>
            <a:off x="148986" y="4974463"/>
            <a:ext cx="116836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Lucida Console" panose="020B0609040504020204" pitchFamily="49" charset="0"/>
              </a:rPr>
              <a:t>Message: The transfer has been accepted and a task has been created and queued for execution</a:t>
            </a:r>
          </a:p>
          <a:p>
            <a:r>
              <a:rPr lang="en-US" sz="1400" dirty="0" smtClean="0">
                <a:latin typeface="Lucida Console" panose="020B0609040504020204" pitchFamily="49" charset="0"/>
              </a:rPr>
              <a:t>Task ID: ddd1de38-1444-11e9-934a-0e3d676669f4</a:t>
            </a:r>
            <a:endParaRPr lang="en-US" sz="14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3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1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99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Globus Activity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84530"/>
            <a:ext cx="7642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https://app.globus.org/activity/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265"/>
            <a:ext cx="10849970" cy="6007735"/>
          </a:xfrm>
          <a:prstGeom prst="rect">
            <a:avLst/>
          </a:prstGeom>
        </p:spPr>
      </p:pic>
      <p:pic>
        <p:nvPicPr>
          <p:cNvPr id="1025" name="Picture 1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987" y="-1077561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987" y="-1077561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987" y="-1077561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59237" y="5191086"/>
            <a:ext cx="4019499" cy="13388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TASK DETAILS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Task ID: 0145b1f6-1430-11e9-9f9e-0a06afd4a22e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Task Type: TRANSFER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Status: SUCCEEDED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RTMDtele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(ccaaf776-fd82-11e8-9345-0e3d676669f4)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Destination: TACC Corral3 (3f1a4bc6-feb7-11e6-bace-22000b9a448b)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Label: CLT_Recordings_6Hour_Sync_20190109_120001</a:t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https://app.globus.org/activity/0145b1f6-1430-11e9-9f9e-0a06afd4a22e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50056" y="4671822"/>
            <a:ext cx="2867354" cy="669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Emailed: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38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Steps to Automate Globus Transfer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69196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Endpoint IDs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600" u="sng" dirty="0" err="1" smtClean="0"/>
              <a:t>RTMDtele</a:t>
            </a:r>
            <a:r>
              <a:rPr lang="en-US" sz="1600" u="sng" dirty="0" smtClean="0"/>
              <a:t>:</a:t>
            </a:r>
            <a:r>
              <a:rPr lang="en-US" sz="2000" dirty="0" smtClean="0"/>
              <a:t> </a:t>
            </a:r>
            <a:r>
              <a:rPr lang="en-US" sz="1600" dirty="0" smtClean="0"/>
              <a:t>ccaaf776-fd82-11e8-9345-0e3d676669f4</a:t>
            </a:r>
            <a:br>
              <a:rPr lang="en-US" sz="1600" dirty="0" smtClean="0"/>
            </a:br>
            <a:r>
              <a:rPr lang="en-US" sz="1600" dirty="0" smtClean="0"/>
              <a:t>	</a:t>
            </a:r>
            <a:r>
              <a:rPr lang="en-US" sz="1600" u="sng" dirty="0" smtClean="0"/>
              <a:t>TACC:</a:t>
            </a:r>
            <a:r>
              <a:rPr lang="en-US" sz="1600" dirty="0" smtClean="0"/>
              <a:t> 	3f1a4bc6-feb7-11e6-bace-22000b9a448b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Endpoint Paths</a:t>
            </a:r>
          </a:p>
          <a:p>
            <a:pPr marL="914400" lvl="2" indent="0">
              <a:buNone/>
            </a:pPr>
            <a:r>
              <a:rPr lang="en-US" sz="1600" u="sng" dirty="0" err="1" smtClean="0"/>
              <a:t>RTMDtele</a:t>
            </a:r>
            <a:r>
              <a:rPr lang="en-US" sz="1600" u="sng" dirty="0" smtClean="0"/>
              <a:t>:</a:t>
            </a:r>
            <a:r>
              <a:rPr lang="en-US" sz="1600" dirty="0" smtClean="0"/>
              <a:t> /~/</a:t>
            </a:r>
            <a:r>
              <a:rPr lang="en-US" sz="1600" dirty="0" err="1" smtClean="0"/>
              <a:t>mnt</a:t>
            </a:r>
            <a:r>
              <a:rPr lang="en-US" sz="1600" dirty="0" smtClean="0"/>
              <a:t>/Cameras/</a:t>
            </a:r>
            <a:r>
              <a:rPr lang="en-US" sz="1600" dirty="0" err="1" smtClean="0"/>
              <a:t>SystemAndRecordings</a:t>
            </a:r>
            <a:r>
              <a:rPr lang="en-US" sz="1600" dirty="0" smtClean="0"/>
              <a:t>/RTMDCAMERAS/C/Users/Camera\ 			    	Manage/Documents/Blue\ Iris/Recordings/</a:t>
            </a:r>
            <a:r>
              <a:rPr lang="en-US" sz="1600" dirty="0" err="1" smtClean="0"/>
              <a:t>CLT_Construction_Timelapse</a:t>
            </a:r>
            <a:r>
              <a:rPr lang="en-US" sz="1600" dirty="0" smtClean="0"/>
              <a:t>/</a:t>
            </a:r>
            <a:br>
              <a:rPr lang="en-US" sz="1600" dirty="0" smtClean="0"/>
            </a:br>
            <a:r>
              <a:rPr lang="en-US" sz="1600" u="sng" dirty="0" smtClean="0"/>
              <a:t>TACC:</a:t>
            </a:r>
            <a:r>
              <a:rPr lang="en-US" sz="1600" dirty="0" smtClean="0"/>
              <a:t> 	/</a:t>
            </a:r>
            <a:r>
              <a:rPr lang="en-US" sz="1600" dirty="0" err="1" smtClean="0"/>
              <a:t>gpfs</a:t>
            </a:r>
            <a:r>
              <a:rPr lang="en-US" sz="1600" dirty="0" smtClean="0"/>
              <a:t>/corral3/</a:t>
            </a:r>
            <a:r>
              <a:rPr lang="en-US" sz="1600" dirty="0" err="1" smtClean="0"/>
              <a:t>repl</a:t>
            </a:r>
            <a:r>
              <a:rPr lang="en-US" sz="1600" dirty="0" smtClean="0"/>
              <a:t>/projects/NHERI/projects/1308056344868819431-242ac11c-0001-012/Lehigh\ 	Specimen\Construction/</a:t>
            </a:r>
            <a:r>
              <a:rPr lang="en-US" sz="1600" dirty="0" err="1" smtClean="0"/>
              <a:t>CLT_Construction_Timelapse</a:t>
            </a:r>
            <a:r>
              <a:rPr lang="en-US" sz="1600" dirty="0" smtClean="0"/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Install Globus Personal Connect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CLI Globus Transfer</a:t>
            </a:r>
          </a:p>
          <a:p>
            <a:pPr marL="457200" lvl="1" indent="0">
              <a:buNone/>
            </a:pPr>
            <a:r>
              <a:rPr lang="en-US" sz="2000" dirty="0" smtClean="0"/>
              <a:t>	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763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Steps to Automate Globus Transfer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69196"/>
            <a:ext cx="10515600" cy="61888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Endpoint IDs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600" u="sng" dirty="0" err="1" smtClean="0"/>
              <a:t>RTMDtele</a:t>
            </a:r>
            <a:r>
              <a:rPr lang="en-US" sz="1600" u="sng" dirty="0" smtClean="0"/>
              <a:t>:</a:t>
            </a:r>
            <a:r>
              <a:rPr lang="en-US" sz="2000" dirty="0" smtClean="0"/>
              <a:t> </a:t>
            </a:r>
            <a:r>
              <a:rPr lang="en-US" sz="1600" dirty="0" smtClean="0"/>
              <a:t>ccaaf776-fd82-11e8-9345-0e3d676669f4</a:t>
            </a:r>
            <a:br>
              <a:rPr lang="en-US" sz="1600" dirty="0" smtClean="0"/>
            </a:br>
            <a:r>
              <a:rPr lang="en-US" sz="1600" dirty="0" smtClean="0"/>
              <a:t>	</a:t>
            </a:r>
            <a:r>
              <a:rPr lang="en-US" sz="1600" u="sng" dirty="0" smtClean="0"/>
              <a:t>TACC:</a:t>
            </a:r>
            <a:r>
              <a:rPr lang="en-US" sz="1600" dirty="0" smtClean="0"/>
              <a:t> 	3f1a4bc6-feb7-11e6-bace-22000b9a448b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Endpoint Paths</a:t>
            </a:r>
          </a:p>
          <a:p>
            <a:pPr marL="914400" lvl="2" indent="0">
              <a:buNone/>
            </a:pPr>
            <a:r>
              <a:rPr lang="en-US" sz="1600" u="sng" dirty="0" err="1" smtClean="0"/>
              <a:t>RTMDtele</a:t>
            </a:r>
            <a:r>
              <a:rPr lang="en-US" sz="1600" u="sng" dirty="0" smtClean="0"/>
              <a:t>:</a:t>
            </a:r>
            <a:r>
              <a:rPr lang="en-US" sz="1600" dirty="0" smtClean="0"/>
              <a:t> /~/</a:t>
            </a:r>
            <a:r>
              <a:rPr lang="en-US" sz="1600" dirty="0" err="1" smtClean="0"/>
              <a:t>mnt</a:t>
            </a:r>
            <a:r>
              <a:rPr lang="en-US" sz="1600" dirty="0" smtClean="0"/>
              <a:t>/Cameras/</a:t>
            </a:r>
            <a:r>
              <a:rPr lang="en-US" sz="1600" dirty="0" err="1" smtClean="0"/>
              <a:t>SystemAndRecordings</a:t>
            </a:r>
            <a:r>
              <a:rPr lang="en-US" sz="1600" dirty="0" smtClean="0"/>
              <a:t>/RTMDCAMERAS/C/Users/Camera\ 			    	Manage/Documents/Blue\ Iris/Recordings/</a:t>
            </a:r>
            <a:r>
              <a:rPr lang="en-US" sz="1600" dirty="0" err="1" smtClean="0"/>
              <a:t>CLT_Construction_Timelapse</a:t>
            </a:r>
            <a:r>
              <a:rPr lang="en-US" sz="1600" dirty="0" smtClean="0"/>
              <a:t>/</a:t>
            </a:r>
            <a:br>
              <a:rPr lang="en-US" sz="1600" dirty="0" smtClean="0"/>
            </a:br>
            <a:r>
              <a:rPr lang="en-US" sz="1600" u="sng" dirty="0" smtClean="0"/>
              <a:t>TACC:</a:t>
            </a:r>
            <a:r>
              <a:rPr lang="en-US" sz="1600" dirty="0" smtClean="0"/>
              <a:t> 	/</a:t>
            </a:r>
            <a:r>
              <a:rPr lang="en-US" sz="1600" dirty="0" err="1" smtClean="0"/>
              <a:t>gpfs</a:t>
            </a:r>
            <a:r>
              <a:rPr lang="en-US" sz="1600" dirty="0" smtClean="0"/>
              <a:t>/corral3/</a:t>
            </a:r>
            <a:r>
              <a:rPr lang="en-US" sz="1600" dirty="0" err="1" smtClean="0"/>
              <a:t>repl</a:t>
            </a:r>
            <a:r>
              <a:rPr lang="en-US" sz="1600" dirty="0" smtClean="0"/>
              <a:t>/projects/NHERI/projects/1308056344868819431-242ac11c-0001-012/Lehigh\ 	Specimen\Construction/</a:t>
            </a:r>
            <a:r>
              <a:rPr lang="en-US" sz="1600" dirty="0" err="1" smtClean="0"/>
              <a:t>CLT_Construction_Timelapse</a:t>
            </a:r>
            <a:r>
              <a:rPr lang="en-US" sz="1600" dirty="0" smtClean="0"/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Install Globus Personal Connect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CLI Globus Transfer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Automate Globus Transfers</a:t>
            </a:r>
          </a:p>
          <a:p>
            <a:pPr marL="457200" lvl="1" indent="0">
              <a:buNone/>
            </a:pPr>
            <a:r>
              <a:rPr lang="en-US" sz="2000" dirty="0" smtClean="0"/>
              <a:t>	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080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Create Script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69196"/>
            <a:ext cx="11159520" cy="618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Steps to Automate Globus Transfer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69196"/>
            <a:ext cx="10515600" cy="61888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Endpoint IDs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600" u="sng" dirty="0" err="1" smtClean="0"/>
              <a:t>RTMDtele</a:t>
            </a:r>
            <a:r>
              <a:rPr lang="en-US" sz="1600" u="sng" dirty="0" smtClean="0"/>
              <a:t>:</a:t>
            </a:r>
            <a:r>
              <a:rPr lang="en-US" sz="2000" dirty="0" smtClean="0"/>
              <a:t> </a:t>
            </a:r>
            <a:r>
              <a:rPr lang="en-US" sz="1600" dirty="0" smtClean="0"/>
              <a:t>ccaaf776-fd82-11e8-9345-0e3d676669f4</a:t>
            </a:r>
            <a:br>
              <a:rPr lang="en-US" sz="1600" dirty="0" smtClean="0"/>
            </a:br>
            <a:r>
              <a:rPr lang="en-US" sz="1600" dirty="0" smtClean="0"/>
              <a:t>	</a:t>
            </a:r>
            <a:r>
              <a:rPr lang="en-US" sz="1600" u="sng" dirty="0" smtClean="0"/>
              <a:t>TACC:</a:t>
            </a:r>
            <a:r>
              <a:rPr lang="en-US" sz="1600" dirty="0" smtClean="0"/>
              <a:t> 	3f1a4bc6-feb7-11e6-bace-22000b9a448b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Endpoint Paths</a:t>
            </a:r>
          </a:p>
          <a:p>
            <a:pPr marL="914400" lvl="2" indent="0">
              <a:buNone/>
            </a:pPr>
            <a:r>
              <a:rPr lang="en-US" sz="1600" u="sng" dirty="0" err="1" smtClean="0"/>
              <a:t>RTMDtele</a:t>
            </a:r>
            <a:r>
              <a:rPr lang="en-US" sz="1600" u="sng" dirty="0" smtClean="0"/>
              <a:t>:</a:t>
            </a:r>
            <a:r>
              <a:rPr lang="en-US" sz="1600" dirty="0" smtClean="0"/>
              <a:t> /~/</a:t>
            </a:r>
            <a:r>
              <a:rPr lang="en-US" sz="1600" dirty="0" err="1" smtClean="0"/>
              <a:t>mnt</a:t>
            </a:r>
            <a:r>
              <a:rPr lang="en-US" sz="1600" dirty="0" smtClean="0"/>
              <a:t>/Cameras/</a:t>
            </a:r>
            <a:r>
              <a:rPr lang="en-US" sz="1600" dirty="0" err="1" smtClean="0"/>
              <a:t>SystemAndRecordings</a:t>
            </a:r>
            <a:r>
              <a:rPr lang="en-US" sz="1600" dirty="0" smtClean="0"/>
              <a:t>/RTMDCAMERAS/C/Users/Camera\ 			    	Manage/Documents/Blue\ Iris/Recordings/</a:t>
            </a:r>
            <a:r>
              <a:rPr lang="en-US" sz="1600" dirty="0" err="1" smtClean="0"/>
              <a:t>CLT_Construction_Timelapse</a:t>
            </a:r>
            <a:r>
              <a:rPr lang="en-US" sz="1600" dirty="0" smtClean="0"/>
              <a:t>/</a:t>
            </a:r>
            <a:br>
              <a:rPr lang="en-US" sz="1600" dirty="0" smtClean="0"/>
            </a:br>
            <a:r>
              <a:rPr lang="en-US" sz="1600" u="sng" dirty="0" smtClean="0"/>
              <a:t>TACC:</a:t>
            </a:r>
            <a:r>
              <a:rPr lang="en-US" sz="1600" dirty="0" smtClean="0"/>
              <a:t> 	/</a:t>
            </a:r>
            <a:r>
              <a:rPr lang="en-US" sz="1600" dirty="0" err="1" smtClean="0"/>
              <a:t>gpfs</a:t>
            </a:r>
            <a:r>
              <a:rPr lang="en-US" sz="1600" dirty="0" smtClean="0"/>
              <a:t>/corral3/</a:t>
            </a:r>
            <a:r>
              <a:rPr lang="en-US" sz="1600" dirty="0" err="1" smtClean="0"/>
              <a:t>repl</a:t>
            </a:r>
            <a:r>
              <a:rPr lang="en-US" sz="1600" dirty="0" smtClean="0"/>
              <a:t>/projects/NHERI/projects/1308056344868819431-242ac11c-0001-012/Lehigh\ 	Specimen\Construction/</a:t>
            </a:r>
            <a:r>
              <a:rPr lang="en-US" sz="1600" dirty="0" err="1" smtClean="0"/>
              <a:t>CLT_Construction_Timelapse</a:t>
            </a:r>
            <a:r>
              <a:rPr lang="en-US" sz="1600" dirty="0" smtClean="0"/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Install Globus Personal Connect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CLI Globus Transfer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Automate Globus Transfers</a:t>
            </a:r>
          </a:p>
          <a:p>
            <a:pPr marL="457200" lvl="1" indent="0">
              <a:buNone/>
            </a:pPr>
            <a:r>
              <a:rPr lang="en-US" sz="2000" dirty="0" smtClean="0"/>
              <a:t>	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794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Steps to Automate Globus Transfer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69196"/>
            <a:ext cx="10515600" cy="61888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Endpoint IDs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600" u="sng" dirty="0" err="1" smtClean="0"/>
              <a:t>RTMDtele</a:t>
            </a:r>
            <a:r>
              <a:rPr lang="en-US" sz="1600" u="sng" dirty="0" smtClean="0"/>
              <a:t>:</a:t>
            </a:r>
            <a:r>
              <a:rPr lang="en-US" sz="2000" dirty="0" smtClean="0"/>
              <a:t> </a:t>
            </a:r>
            <a:r>
              <a:rPr lang="en-US" sz="1600" dirty="0" smtClean="0"/>
              <a:t>ccaaf776-fd82-11e8-9345-0e3d676669f4</a:t>
            </a:r>
            <a:br>
              <a:rPr lang="en-US" sz="1600" dirty="0" smtClean="0"/>
            </a:br>
            <a:r>
              <a:rPr lang="en-US" sz="1600" dirty="0" smtClean="0"/>
              <a:t>	</a:t>
            </a:r>
            <a:r>
              <a:rPr lang="en-US" sz="1600" u="sng" dirty="0" smtClean="0"/>
              <a:t>TACC:</a:t>
            </a:r>
            <a:r>
              <a:rPr lang="en-US" sz="1600" dirty="0" smtClean="0"/>
              <a:t> 	3f1a4bc6-feb7-11e6-bace-22000b9a448b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Endpoint Paths</a:t>
            </a:r>
          </a:p>
          <a:p>
            <a:pPr marL="914400" lvl="2" indent="0">
              <a:buNone/>
            </a:pPr>
            <a:r>
              <a:rPr lang="en-US" sz="1600" u="sng" dirty="0" err="1" smtClean="0"/>
              <a:t>RTMDtele</a:t>
            </a:r>
            <a:r>
              <a:rPr lang="en-US" sz="1600" u="sng" dirty="0" smtClean="0"/>
              <a:t>:</a:t>
            </a:r>
            <a:r>
              <a:rPr lang="en-US" sz="1600" dirty="0" smtClean="0"/>
              <a:t> /~/</a:t>
            </a:r>
            <a:r>
              <a:rPr lang="en-US" sz="1600" dirty="0" err="1" smtClean="0"/>
              <a:t>mnt</a:t>
            </a:r>
            <a:r>
              <a:rPr lang="en-US" sz="1600" dirty="0" smtClean="0"/>
              <a:t>/Cameras/</a:t>
            </a:r>
            <a:r>
              <a:rPr lang="en-US" sz="1600" dirty="0" err="1" smtClean="0"/>
              <a:t>SystemAndRecordings</a:t>
            </a:r>
            <a:r>
              <a:rPr lang="en-US" sz="1600" dirty="0" smtClean="0"/>
              <a:t>/RTMDCAMERAS/C/Users/Camera\ 			    	Manage/Documents/Blue\ Iris/Recordings/</a:t>
            </a:r>
            <a:r>
              <a:rPr lang="en-US" sz="1600" dirty="0" err="1" smtClean="0"/>
              <a:t>CLT_Construction_Timelapse</a:t>
            </a:r>
            <a:r>
              <a:rPr lang="en-US" sz="1600" dirty="0" smtClean="0"/>
              <a:t>/</a:t>
            </a:r>
            <a:br>
              <a:rPr lang="en-US" sz="1600" dirty="0" smtClean="0"/>
            </a:br>
            <a:r>
              <a:rPr lang="en-US" sz="1600" u="sng" dirty="0" smtClean="0"/>
              <a:t>TACC:</a:t>
            </a:r>
            <a:r>
              <a:rPr lang="en-US" sz="1600" dirty="0" smtClean="0"/>
              <a:t> 	/</a:t>
            </a:r>
            <a:r>
              <a:rPr lang="en-US" sz="1600" dirty="0" err="1" smtClean="0"/>
              <a:t>gpfs</a:t>
            </a:r>
            <a:r>
              <a:rPr lang="en-US" sz="1600" dirty="0" smtClean="0"/>
              <a:t>/corral3/</a:t>
            </a:r>
            <a:r>
              <a:rPr lang="en-US" sz="1600" dirty="0" err="1" smtClean="0"/>
              <a:t>repl</a:t>
            </a:r>
            <a:r>
              <a:rPr lang="en-US" sz="1600" dirty="0" smtClean="0"/>
              <a:t>/projects/NHERI/projects/1308056344868819431-242ac11c-0001-012/Lehigh\ 	Specimen\Construction/</a:t>
            </a:r>
            <a:r>
              <a:rPr lang="en-US" sz="1600" dirty="0" err="1" smtClean="0"/>
              <a:t>CLT_Construction_Timelapse</a:t>
            </a:r>
            <a:r>
              <a:rPr lang="en-US" sz="1600" dirty="0" smtClean="0"/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Install Globus Personal Connect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CLI Globus Transfer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Automate Globus Transfers</a:t>
            </a:r>
          </a:p>
          <a:p>
            <a:pPr marL="457200" lvl="1" indent="0">
              <a:buNone/>
            </a:pPr>
            <a:r>
              <a:rPr lang="en-US" sz="2000" dirty="0" smtClean="0"/>
              <a:t>	</a:t>
            </a:r>
            <a:endParaRPr lang="en-US" sz="2000" dirty="0" smtClean="0"/>
          </a:p>
        </p:txBody>
      </p:sp>
      <p:sp>
        <p:nvSpPr>
          <p:cNvPr id="4" name="globus transfer"/>
          <p:cNvSpPr txBox="1">
            <a:spLocks/>
          </p:cNvSpPr>
          <p:nvPr/>
        </p:nvSpPr>
        <p:spPr>
          <a:xfrm>
            <a:off x="500418" y="5121102"/>
            <a:ext cx="10272216" cy="436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latin typeface="Lucida Console" panose="020B0609040504020204" pitchFamily="49" charset="0"/>
              </a:rPr>
              <a:t>0 */6 * * * /home/tmm3/Synology_To_Globus_Processes.sh &gt; /dev/null</a:t>
            </a:r>
          </a:p>
        </p:txBody>
      </p:sp>
      <p:sp>
        <p:nvSpPr>
          <p:cNvPr id="6" name="shell"/>
          <p:cNvSpPr txBox="1">
            <a:spLocks/>
          </p:cNvSpPr>
          <p:nvPr/>
        </p:nvSpPr>
        <p:spPr>
          <a:xfrm>
            <a:off x="500418" y="4657076"/>
            <a:ext cx="2961564" cy="373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latin typeface="Lucida Console" panose="020B0609040504020204" pitchFamily="49" charset="0"/>
              </a:rPr>
              <a:t>$ </a:t>
            </a:r>
            <a:r>
              <a:rPr lang="en-US" sz="1400" dirty="0" err="1" smtClean="0">
                <a:latin typeface="Lucida Console" panose="020B0609040504020204" pitchFamily="49" charset="0"/>
              </a:rPr>
              <a:t>crontab</a:t>
            </a:r>
            <a:r>
              <a:rPr lang="en-US" sz="1400" dirty="0" smtClean="0">
                <a:latin typeface="Lucida Console" panose="020B0609040504020204" pitchFamily="49" charset="0"/>
              </a:rPr>
              <a:t> -e</a:t>
            </a:r>
          </a:p>
        </p:txBody>
      </p:sp>
    </p:spTree>
    <p:extLst>
      <p:ext uri="{BB962C8B-B14F-4D97-AF65-F5344CB8AC3E}">
        <p14:creationId xmlns:p14="http://schemas.microsoft.com/office/powerpoint/2010/main" val="201689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99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Globus Data Transfer Guide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84530"/>
            <a:ext cx="7642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https://www.designsafe-ci.org/rw/user-guides/globus-data-transfer-guide/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862"/>
            <a:ext cx="11189529" cy="600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Steps to Automate Globus Transfer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69196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Endpoint 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Globus Endpoints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195"/>
            <a:ext cx="11557416" cy="620154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30180" y="2115403"/>
            <a:ext cx="3627620" cy="419725"/>
          </a:xfrm>
          <a:prstGeom prst="round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5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Globus Endpoints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195"/>
            <a:ext cx="11557416" cy="6201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461"/>
            <a:ext cx="11557416" cy="62015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93298" y="4572000"/>
            <a:ext cx="3627620" cy="419725"/>
          </a:xfrm>
          <a:prstGeom prst="round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6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Globus Endpoints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195"/>
            <a:ext cx="11557416" cy="620154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30180" y="2538484"/>
            <a:ext cx="3627620" cy="419725"/>
          </a:xfrm>
          <a:prstGeom prst="round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3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Globus Endpoints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195"/>
            <a:ext cx="11557416" cy="6201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461"/>
            <a:ext cx="11557416" cy="62015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52355" y="4367283"/>
            <a:ext cx="3627620" cy="419725"/>
          </a:xfrm>
          <a:prstGeom prst="round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Steps to Automate Globus Transfer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69196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Endpoint IDs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000" u="sng" dirty="0" err="1" smtClean="0"/>
              <a:t>RTMDtele</a:t>
            </a:r>
            <a:r>
              <a:rPr lang="en-US" sz="2000" u="sng" dirty="0" smtClean="0"/>
              <a:t>:</a:t>
            </a:r>
            <a:r>
              <a:rPr lang="en-US" dirty="0" smtClean="0"/>
              <a:t> </a:t>
            </a:r>
            <a:r>
              <a:rPr lang="en-US" sz="2000" dirty="0" smtClean="0"/>
              <a:t>ccaaf776-fd82-11e8-9345-0e3d676669f4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u="sng" dirty="0" smtClean="0"/>
              <a:t>TACC:</a:t>
            </a:r>
            <a:r>
              <a:rPr lang="en-US" sz="2000" dirty="0" smtClean="0"/>
              <a:t> 3f1a4bc6-feb7-11e6-bace-22000b9a448b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06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325</Words>
  <Application>Microsoft Office PowerPoint</Application>
  <PresentationFormat>Widescreen</PresentationFormat>
  <Paragraphs>120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Lucida Console</vt:lpstr>
      <vt:lpstr>Office Theme</vt:lpstr>
      <vt:lpstr>Using Globus CLI for Automated Transfers</vt:lpstr>
      <vt:lpstr>Prerequisites</vt:lpstr>
      <vt:lpstr>Globus Data Transfer Guide</vt:lpstr>
      <vt:lpstr>Steps to Automate Globus Transfer</vt:lpstr>
      <vt:lpstr>Globus Endpoints</vt:lpstr>
      <vt:lpstr>Globus Endpoints</vt:lpstr>
      <vt:lpstr>Globus Endpoints</vt:lpstr>
      <vt:lpstr>Globus Endpoints</vt:lpstr>
      <vt:lpstr>Steps to Automate Globus Transfer</vt:lpstr>
      <vt:lpstr>Steps to Automate Globus Transfer</vt:lpstr>
      <vt:lpstr>Globus Endpoint Paths</vt:lpstr>
      <vt:lpstr>Globus Endpoint Paths</vt:lpstr>
      <vt:lpstr>Globus Endpoint Paths</vt:lpstr>
      <vt:lpstr>TACC/Corral paths for NHERI Users</vt:lpstr>
      <vt:lpstr>Globus Endpoint Paths</vt:lpstr>
      <vt:lpstr>Steps to Automate Globus Transfer</vt:lpstr>
      <vt:lpstr>Steps to Automate Globus Transfer</vt:lpstr>
      <vt:lpstr>Installing Globus Personal Connect and CLI</vt:lpstr>
      <vt:lpstr>Steps to Automate Globus Transfer</vt:lpstr>
      <vt:lpstr>Steps to Automate Globus Transfer</vt:lpstr>
      <vt:lpstr>Globus CLI Commands</vt:lpstr>
      <vt:lpstr>Globus CLI Commands</vt:lpstr>
      <vt:lpstr>Globus Transfer</vt:lpstr>
      <vt:lpstr>Globus Activity</vt:lpstr>
      <vt:lpstr>Steps to Automate Globus Transfer</vt:lpstr>
      <vt:lpstr>Steps to Automate Globus Transfer</vt:lpstr>
      <vt:lpstr>Create Script</vt:lpstr>
      <vt:lpstr>Steps to Automate Globus Transfer</vt:lpstr>
      <vt:lpstr>Steps to Automate Globus Transfer</vt:lpstr>
    </vt:vector>
  </TitlesOfParts>
  <Company>ATLSS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Globus CLI for Automated Transfers</dc:title>
  <dc:creator>Thomas Marullo</dc:creator>
  <cp:lastModifiedBy>Thomas Marullo</cp:lastModifiedBy>
  <cp:revision>18</cp:revision>
  <dcterms:created xsi:type="dcterms:W3CDTF">2019-01-09T16:19:03Z</dcterms:created>
  <dcterms:modified xsi:type="dcterms:W3CDTF">2019-01-09T19:53:04Z</dcterms:modified>
</cp:coreProperties>
</file>