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02">
          <p15:clr>
            <a:srgbClr val="A4A3A4"/>
          </p15:clr>
        </p15:guide>
        <p15:guide id="2" pos="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2E24"/>
    <a:srgbClr val="B7322D"/>
    <a:srgbClr val="2E4F7E"/>
    <a:srgbClr val="BFCF72"/>
    <a:srgbClr val="243A5D"/>
    <a:srgbClr val="942923"/>
    <a:srgbClr val="E3AE24"/>
    <a:srgbClr val="A3792C"/>
    <a:srgbClr val="756C66"/>
    <a:srgbClr val="856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27" autoAdjust="0"/>
  </p:normalViewPr>
  <p:slideViewPr>
    <p:cSldViewPr snapToGrid="0" snapToObjects="1">
      <p:cViewPr>
        <p:scale>
          <a:sx n="75" d="100"/>
          <a:sy n="75" d="100"/>
        </p:scale>
        <p:origin x="-864" y="-144"/>
      </p:cViewPr>
      <p:guideLst>
        <p:guide orient="horz" pos="2702"/>
        <p:guide pos="5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6EF80-D09A-2A41-8FA0-1CCBA44B0D39}" type="datetimeFigureOut">
              <a:rPr lang="en-US" smtClean="0"/>
              <a:t>2/13/18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C0E4-6FAA-EA47-BD2A-A644AF486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652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2/13/18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7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04260" y="5974797"/>
            <a:ext cx="2053467" cy="8702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796576" y="4303767"/>
            <a:ext cx="6111373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tx2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571500" indent="-169863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17575" indent="-173038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370013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712913" indent="-168275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6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5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PROJECTS IN </a:t>
            </a:r>
            <a:r>
              <a:rPr lang="en-US" cap="none" spc="100" dirty="0" smtClean="0">
                <a:solidFill>
                  <a:srgbClr val="2E4F7E"/>
                </a:solidFill>
              </a:rPr>
              <a:t>NHERI</a:t>
            </a:r>
            <a:r>
              <a:rPr lang="en-US" cap="none" spc="100" baseline="30000" dirty="0" smtClean="0">
                <a:solidFill>
                  <a:srgbClr val="2E4F7E"/>
                </a:solidFill>
              </a:rPr>
              <a:t>1</a:t>
            </a:r>
            <a:r>
              <a:rPr lang="en-US" cap="none" spc="100" dirty="0" smtClean="0">
                <a:solidFill>
                  <a:srgbClr val="2E4F7E"/>
                </a:solidFill>
              </a:rPr>
              <a:t>  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6769099" y="6582830"/>
            <a:ext cx="1208903" cy="22437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92100" algn="r">
              <a:lnSpc>
                <a:spcPct val="90000"/>
              </a:lnSpc>
              <a:spcBef>
                <a:spcPts val="0"/>
              </a:spcBef>
              <a:tabLst>
                <a:tab pos="2921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</a:t>
            </a: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14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2" name="Picture 11" descr="NCO Logo for PPT Slides [09Sep2016a]-0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295" y="5765801"/>
            <a:ext cx="1074773" cy="1083738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498183"/>
              </p:ext>
            </p:extLst>
          </p:nvPr>
        </p:nvGraphicFramePr>
        <p:xfrm>
          <a:off x="605367" y="1295395"/>
          <a:ext cx="8479909" cy="4324921"/>
        </p:xfrm>
        <a:graphic>
          <a:graphicData uri="http://schemas.openxmlformats.org/drawingml/2006/table">
            <a:tbl>
              <a:tblPr/>
              <a:tblGrid>
                <a:gridCol w="1866901"/>
                <a:gridCol w="1930400"/>
                <a:gridCol w="2861733"/>
                <a:gridCol w="1820875"/>
              </a:tblGrid>
              <a:tr h="8055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Facility</a:t>
                      </a:r>
                    </a:p>
                  </a:txBody>
                  <a:tcPr marL="11673" marR="11673" marT="11673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NSF </a:t>
                      </a:r>
                    </a:p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(Utilization Days</a:t>
                      </a:r>
                      <a:r>
                        <a:rPr lang="en-US" sz="20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Federal/State Agencies or Industry in NHERI Time</a:t>
                      </a:r>
                    </a:p>
                  </a:txBody>
                  <a:tcPr marL="11673" marR="11673" marT="11673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Non-NHERI Time</a:t>
                      </a:r>
                    </a:p>
                  </a:txBody>
                  <a:tcPr marL="11673" marR="11673" marT="11673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2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Oregon State U.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(311)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2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 Davis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(287)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2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 San Diego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(230)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2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Lehigh University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(398)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2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FIU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(225)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2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U. of Florida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(269)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2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 Austin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(252)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1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11673" marR="11673" marT="11673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1673" marR="11673" marT="11673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673" marR="11673" marT="11673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3858" y="5833534"/>
            <a:ext cx="7312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baseline="30000" dirty="0"/>
              <a:t>1</a:t>
            </a:r>
            <a:r>
              <a:rPr lang="en-US" b="1" dirty="0" smtClean="0"/>
              <a:t>Tracked </a:t>
            </a:r>
            <a:r>
              <a:rPr lang="en-US" b="1" dirty="0" smtClean="0"/>
              <a:t>by NCO </a:t>
            </a:r>
            <a:r>
              <a:rPr lang="en-US" b="1" dirty="0" smtClean="0"/>
              <a:t>since implementation of centralized scheduling </a:t>
            </a:r>
          </a:p>
          <a:p>
            <a:r>
              <a:rPr lang="en-US" b="1" dirty="0" smtClean="0"/>
              <a:t>  on </a:t>
            </a:r>
            <a:r>
              <a:rPr lang="en-US" b="1" dirty="0" smtClean="0"/>
              <a:t>2</a:t>
            </a:r>
            <a:r>
              <a:rPr lang="en-US" b="1" dirty="0" smtClean="0"/>
              <a:t>/</a:t>
            </a:r>
            <a:r>
              <a:rPr lang="en-US" b="1" dirty="0" smtClean="0"/>
              <a:t>1/</a:t>
            </a:r>
            <a:r>
              <a:rPr lang="en-US" b="1" dirty="0" smtClean="0"/>
              <a:t>17 to 12/31/17</a:t>
            </a:r>
          </a:p>
          <a:p>
            <a:r>
              <a:rPr lang="en-US" b="1" baseline="300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en-US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Some facilities have concurrent projects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525130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ERI NCO Colors">
      <a:dk1>
        <a:sysClr val="windowText" lastClr="000000"/>
      </a:dk1>
      <a:lt1>
        <a:sysClr val="window" lastClr="FFFFFF"/>
      </a:lt1>
      <a:dk2>
        <a:srgbClr val="213B52"/>
      </a:dk2>
      <a:lt2>
        <a:srgbClr val="EEECE1"/>
      </a:lt2>
      <a:accent1>
        <a:srgbClr val="0E5D6E"/>
      </a:accent1>
      <a:accent2>
        <a:srgbClr val="1B818B"/>
      </a:accent2>
      <a:accent3>
        <a:srgbClr val="97D0C8"/>
      </a:accent3>
      <a:accent4>
        <a:srgbClr val="B6C663"/>
      </a:accent4>
      <a:accent5>
        <a:srgbClr val="83271F"/>
      </a:accent5>
      <a:accent6>
        <a:srgbClr val="CB482F"/>
      </a:accent6>
      <a:hlink>
        <a:srgbClr val="D46B3D"/>
      </a:hlink>
      <a:folHlink>
        <a:srgbClr val="D46B3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71095</TotalTime>
  <Words>109</Words>
  <Application>Microsoft Macintosh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julio ramirez</cp:lastModifiedBy>
  <cp:revision>1224</cp:revision>
  <cp:lastPrinted>2018-02-09T17:48:46Z</cp:lastPrinted>
  <dcterms:created xsi:type="dcterms:W3CDTF">2011-09-20T15:44:26Z</dcterms:created>
  <dcterms:modified xsi:type="dcterms:W3CDTF">2018-02-13T20:16:01Z</dcterms:modified>
</cp:coreProperties>
</file>