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75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2">
          <p15:clr>
            <a:srgbClr val="A4A3A4"/>
          </p15:clr>
        </p15:guide>
        <p15:guide id="2" pos="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2E24"/>
    <a:srgbClr val="B7322D"/>
    <a:srgbClr val="2E4F7E"/>
    <a:srgbClr val="BFCF72"/>
    <a:srgbClr val="243A5D"/>
    <a:srgbClr val="942923"/>
    <a:srgbClr val="E3AE24"/>
    <a:srgbClr val="A3792C"/>
    <a:srgbClr val="756C66"/>
    <a:srgbClr val="856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2"/>
    <p:restoredTop sz="84177" autoAdjust="0"/>
  </p:normalViewPr>
  <p:slideViewPr>
    <p:cSldViewPr snapToGrid="0" snapToObjects="1">
      <p:cViewPr>
        <p:scale>
          <a:sx n="66" d="100"/>
          <a:sy n="66" d="100"/>
        </p:scale>
        <p:origin x="864" y="-144"/>
      </p:cViewPr>
      <p:guideLst>
        <p:guide orient="horz" pos="2702"/>
        <p:guide pos="556"/>
      </p:guideLst>
    </p:cSldViewPr>
  </p:slideViewPr>
  <p:notesTextViewPr>
    <p:cViewPr>
      <p:scale>
        <a:sx n="100" d="100"/>
        <a:sy n="100" d="100"/>
      </p:scale>
      <p:origin x="0" y="-1968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6EF80-D09A-2A41-8FA0-1CCBA44B0D39}" type="datetimeFigureOut">
              <a:rPr lang="en-US" smtClean="0"/>
              <a:t>4/4/19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7C0E4-6FAA-EA47-BD2A-A644AF486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6526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AE9AF-5B02-A343-87BA-BF97CE0E58AE}" type="datetimeFigureOut">
              <a:rPr lang="en-US" smtClean="0"/>
              <a:t>4/4/19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96C59-4C62-F748-9189-0658811B1D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17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NATURAL HAZARDS ENGINEERING RESEARCH INFRASTRUCTURE</a:t>
            </a:r>
          </a:p>
          <a:p>
            <a:endParaRPr lang="en-US" b="1" dirty="0" smtClean="0"/>
          </a:p>
          <a:p>
            <a:r>
              <a:rPr lang="en-US" b="1" dirty="0" smtClean="0"/>
              <a:t>The Natural Hazards Engineering Research Infrastructure (NHERI) is a distributed, multi-user, national facility that provides the natural hazards engineering community with state-of-the-art research infrastructure. The</a:t>
            </a:r>
            <a:r>
              <a:rPr lang="en-US" b="1" baseline="0" dirty="0" smtClean="0"/>
              <a:t> more than 60M infrastructure f</a:t>
            </a:r>
            <a:r>
              <a:rPr lang="en-US" b="1" dirty="0" smtClean="0"/>
              <a:t>unded by the National Science Foundation (NSF), NHERI enables researchers to explore and test ground-breaking concepts to protect homes, businesses and infrastructure lifelines from the impacts of earthquake, wind, and water hazards, enabling innovations to help prevent natural hazards from becoming societal disasters.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NHERI represents a collaboration between 12</a:t>
            </a:r>
            <a:r>
              <a:rPr lang="en-US" b="1" baseline="0" dirty="0" smtClean="0"/>
              <a:t> </a:t>
            </a:r>
            <a:r>
              <a:rPr lang="en-US" b="1" dirty="0" smtClean="0"/>
              <a:t>NSF awards that support the following:</a:t>
            </a:r>
          </a:p>
          <a:p>
            <a:endParaRPr lang="en-US" b="1" dirty="0" smtClean="0"/>
          </a:p>
          <a:p>
            <a:r>
              <a:rPr lang="en-US" b="1" dirty="0" smtClean="0"/>
              <a:t>Network Coordination Office (NCO)</a:t>
            </a:r>
          </a:p>
          <a:p>
            <a:r>
              <a:rPr lang="en-US" b="1" dirty="0" smtClean="0"/>
              <a:t>The Network Coordination Office organizes and works with the multi-hazards research community, leads education &amp; outreach activities, coordinates scheduling for all experimental facilities within the community.</a:t>
            </a:r>
          </a:p>
          <a:p>
            <a:endParaRPr lang="en-US" b="1" dirty="0" smtClean="0"/>
          </a:p>
          <a:p>
            <a:r>
              <a:rPr lang="en-US" b="1" dirty="0" err="1" smtClean="0"/>
              <a:t>DesignSafe</a:t>
            </a:r>
            <a:r>
              <a:rPr lang="en-US" b="1" dirty="0" smtClean="0"/>
              <a:t> is the CI component of the NHERI collaboration. </a:t>
            </a:r>
            <a:r>
              <a:rPr lang="en-US" b="1" dirty="0" err="1" smtClean="0"/>
              <a:t>DesignSafe</a:t>
            </a:r>
            <a:r>
              <a:rPr lang="en-US" b="1" dirty="0" smtClean="0"/>
              <a:t> embraces a “cloud” strategy for the “big data” generated in natural hazards engineering research. It supports research workflows, data analysis and visualization.</a:t>
            </a:r>
          </a:p>
          <a:p>
            <a:endParaRPr lang="en-US" b="1" dirty="0" smtClean="0"/>
          </a:p>
          <a:p>
            <a:r>
              <a:rPr lang="en-US" b="1" dirty="0" smtClean="0"/>
              <a:t>Experimental Facilities</a:t>
            </a:r>
          </a:p>
          <a:p>
            <a:r>
              <a:rPr lang="en-US" b="1" dirty="0" smtClean="0"/>
              <a:t>To help better understand and resist the impacts of earthquake, wind and water hazards, NHERI provides a network of shared, state-of-the-art research facilities and tools located at universities around the country.</a:t>
            </a:r>
          </a:p>
          <a:p>
            <a:endParaRPr lang="en-US" b="1" dirty="0" smtClean="0"/>
          </a:p>
          <a:p>
            <a:r>
              <a:rPr lang="en-US" b="1" dirty="0" smtClean="0"/>
              <a:t>Computational Modeling and Simulation Center (</a:t>
            </a:r>
            <a:r>
              <a:rPr lang="en-US" b="1" dirty="0" err="1" smtClean="0"/>
              <a:t>SimCenter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The goal of the </a:t>
            </a:r>
            <a:r>
              <a:rPr lang="en-US" b="1" dirty="0" err="1" smtClean="0"/>
              <a:t>SimCenter</a:t>
            </a:r>
            <a:r>
              <a:rPr lang="en-US" b="1" dirty="0" smtClean="0"/>
              <a:t> is to provide the natural hazards engineering research and education community with access to next-generation computational modeling and simulation software tools, user support, and educational materials.</a:t>
            </a:r>
          </a:p>
          <a:p>
            <a:endParaRPr lang="en-US" b="1" dirty="0" smtClean="0"/>
          </a:p>
          <a:p>
            <a:r>
              <a:rPr lang="en-US" b="1" dirty="0" smtClean="0"/>
              <a:t>CONVERGE</a:t>
            </a:r>
          </a:p>
          <a:p>
            <a:r>
              <a:rPr lang="en-US" b="1" dirty="0" smtClean="0"/>
              <a:t>The CONVERGE facility builds and support the research partnerships and creative thinking needed to address complex problems that are posed by natural hazards, unsustainable development, and rising economic inequality.</a:t>
            </a:r>
            <a:r>
              <a:rPr lang="en-US" b="1" baseline="0" dirty="0" smtClean="0"/>
              <a:t> </a:t>
            </a:r>
            <a:endParaRPr lang="en-US" b="1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1489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204260" y="5974797"/>
            <a:ext cx="2053467" cy="8702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 userDrawn="1"/>
        </p:nvSpPr>
        <p:spPr>
          <a:xfrm>
            <a:off x="796576" y="4303767"/>
            <a:ext cx="6111373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dirty="0">
              <a:solidFill>
                <a:schemeClr val="bg1"/>
              </a:solidFill>
              <a:latin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7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tx2"/>
          </a:solidFill>
          <a:latin typeface="Impact"/>
          <a:ea typeface="+mj-ea"/>
          <a:cs typeface="Impac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571500" indent="-169863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917575" indent="-173038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370013" indent="-1714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1712913" indent="-168275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0"/>
          <p:cNvSpPr txBox="1">
            <a:spLocks/>
          </p:cNvSpPr>
          <p:nvPr/>
        </p:nvSpPr>
        <p:spPr>
          <a:xfrm>
            <a:off x="713858" y="216585"/>
            <a:ext cx="8032209" cy="1125385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en-US" sz="3500" cap="none" spc="100" dirty="0">
                <a:solidFill>
                  <a:srgbClr val="2E4F7E"/>
                </a:solidFill>
              </a:rPr>
              <a:t>Natural Hazards Engineering Research Infrastructure, NHERI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2C186661-66B7-B848-8D71-19F009BCEE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41" y="1352855"/>
            <a:ext cx="8518726" cy="551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56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HERI NCO Colors">
      <a:dk1>
        <a:sysClr val="windowText" lastClr="000000"/>
      </a:dk1>
      <a:lt1>
        <a:sysClr val="window" lastClr="FFFFFF"/>
      </a:lt1>
      <a:dk2>
        <a:srgbClr val="213B52"/>
      </a:dk2>
      <a:lt2>
        <a:srgbClr val="EEECE1"/>
      </a:lt2>
      <a:accent1>
        <a:srgbClr val="0E5D6E"/>
      </a:accent1>
      <a:accent2>
        <a:srgbClr val="1B818B"/>
      </a:accent2>
      <a:accent3>
        <a:srgbClr val="97D0C8"/>
      </a:accent3>
      <a:accent4>
        <a:srgbClr val="B6C663"/>
      </a:accent4>
      <a:accent5>
        <a:srgbClr val="83271F"/>
      </a:accent5>
      <a:accent6>
        <a:srgbClr val="CB482F"/>
      </a:accent6>
      <a:hlink>
        <a:srgbClr val="D46B3D"/>
      </a:hlink>
      <a:folHlink>
        <a:srgbClr val="D46B3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59299</TotalTime>
  <Words>297</Words>
  <Application>Microsoft Macintosh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Impact</vt:lpstr>
      <vt:lpstr>Lucida Grande</vt:lpstr>
      <vt:lpstr>Office Theme</vt:lpstr>
      <vt:lpstr>PowerPoint Presentation</vt:lpstr>
    </vt:vector>
  </TitlesOfParts>
  <Company>Purdue University</Company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SECOND LINE AND THIRD LINE</dc:title>
  <dc:creator>Purdue Marketing Communications</dc:creator>
  <cp:lastModifiedBy>Microsoft Office User</cp:lastModifiedBy>
  <cp:revision>1209</cp:revision>
  <cp:lastPrinted>2017-10-21T14:45:21Z</cp:lastPrinted>
  <dcterms:created xsi:type="dcterms:W3CDTF">2011-09-20T15:44:26Z</dcterms:created>
  <dcterms:modified xsi:type="dcterms:W3CDTF">2019-04-04T21:11:53Z</dcterms:modified>
</cp:coreProperties>
</file>