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9C2E24"/>
    <a:srgbClr val="B7322D"/>
    <a:srgbClr val="BFCF72"/>
    <a:srgbClr val="243A5D"/>
    <a:srgbClr val="942923"/>
    <a:srgbClr val="E3AE24"/>
    <a:srgbClr val="A3792C"/>
    <a:srgbClr val="756C66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522"/>
    <p:restoredTop sz="84177" autoAdjust="0"/>
  </p:normalViewPr>
  <p:slideViewPr>
    <p:cSldViewPr snapToGrid="0" snapToObjects="1">
      <p:cViewPr>
        <p:scale>
          <a:sx n="70" d="100"/>
          <a:sy n="70" d="100"/>
        </p:scale>
        <p:origin x="-822" y="-18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12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4/16/2019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4/16/2019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NATURAL HAZARDS ENGINEERING RESEARCH INFRASTRUCTURE</a:t>
            </a:r>
          </a:p>
          <a:p>
            <a:endParaRPr lang="en-US" b="1" dirty="0" smtClean="0"/>
          </a:p>
          <a:p>
            <a:r>
              <a:rPr lang="en-US" b="1" dirty="0" smtClean="0"/>
              <a:t>The Natural Hazards Engineering Research Infrastructure (NHERI) is a distributed, multi-user, national facility that provides the natural hazards engineering community with state-of-the-art research infrastructure. The</a:t>
            </a:r>
            <a:r>
              <a:rPr lang="en-US" b="1" baseline="0" dirty="0" smtClean="0"/>
              <a:t> more than 60M infrastructure f</a:t>
            </a:r>
            <a:r>
              <a:rPr lang="en-US" b="1" dirty="0" smtClean="0"/>
              <a:t>unded by the National Science Foundation (NSF), NHERI enables researchers to explore and test ground-breaking concepts to protect homes, businesses and infrastructure lifelines from the impacts of earthquake, wind, and water hazards, enabling innovations to help prevent natural hazards from becoming societal disasters.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NHERI represents a collaboration between 12</a:t>
            </a:r>
            <a:r>
              <a:rPr lang="en-US" b="1" baseline="0" dirty="0" smtClean="0"/>
              <a:t> </a:t>
            </a:r>
            <a:r>
              <a:rPr lang="en-US" b="1" dirty="0" smtClean="0"/>
              <a:t>NSF awards that support the following:</a:t>
            </a:r>
          </a:p>
          <a:p>
            <a:endParaRPr lang="en-US" b="1" dirty="0" smtClean="0"/>
          </a:p>
          <a:p>
            <a:r>
              <a:rPr lang="en-US" b="1" dirty="0" smtClean="0"/>
              <a:t>Network Coordination Office (NCO)</a:t>
            </a:r>
          </a:p>
          <a:p>
            <a:r>
              <a:rPr lang="en-US" b="1" dirty="0" smtClean="0"/>
              <a:t>The Network Coordination Office organizes and works with the multi-hazards research community, leads education &amp; outreach activities, coordinates scheduling for all experimental facilities within the community.</a:t>
            </a:r>
          </a:p>
          <a:p>
            <a:endParaRPr lang="en-US" b="1" dirty="0" smtClean="0"/>
          </a:p>
          <a:p>
            <a:r>
              <a:rPr lang="en-US" b="1" dirty="0" err="1" smtClean="0"/>
              <a:t>DesignSafe</a:t>
            </a:r>
            <a:r>
              <a:rPr lang="en-US" b="1" dirty="0" smtClean="0"/>
              <a:t> is the CI component of the NHERI collaboration. </a:t>
            </a:r>
            <a:r>
              <a:rPr lang="en-US" b="1" dirty="0" err="1" smtClean="0"/>
              <a:t>DesignSafe</a:t>
            </a:r>
            <a:r>
              <a:rPr lang="en-US" b="1" dirty="0" smtClean="0"/>
              <a:t> embraces a “cloud” strategy for the “big data” generated in natural hazards engineering research. It supports research workflows, data analysis and visualization.</a:t>
            </a:r>
          </a:p>
          <a:p>
            <a:endParaRPr lang="en-US" b="1" dirty="0" smtClean="0"/>
          </a:p>
          <a:p>
            <a:r>
              <a:rPr lang="en-US" b="1" dirty="0" smtClean="0"/>
              <a:t>Experimental Facilities</a:t>
            </a:r>
          </a:p>
          <a:p>
            <a:r>
              <a:rPr lang="en-US" b="1" dirty="0" smtClean="0"/>
              <a:t>To help better understand and resist the impacts of earthquake, wind and water hazards, NHERI provides a network of shared, state-of-the-art research facilities and tools located at universities around the country.</a:t>
            </a:r>
          </a:p>
          <a:p>
            <a:endParaRPr lang="en-US" b="1" dirty="0" smtClean="0"/>
          </a:p>
          <a:p>
            <a:r>
              <a:rPr lang="en-US" b="1" dirty="0" smtClean="0"/>
              <a:t>Computational Modeling and Simulation Center (</a:t>
            </a:r>
            <a:r>
              <a:rPr lang="en-US" b="1" dirty="0" err="1" smtClean="0"/>
              <a:t>SimCenter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The goal of the </a:t>
            </a:r>
            <a:r>
              <a:rPr lang="en-US" b="1" dirty="0" err="1" smtClean="0"/>
              <a:t>SimCenter</a:t>
            </a:r>
            <a:r>
              <a:rPr lang="en-US" b="1" dirty="0" smtClean="0"/>
              <a:t> is to provide the natural hazards engineering research and education community with access to next-generation computational modeling and simulation software tools, user support, and educational materials.</a:t>
            </a:r>
          </a:p>
          <a:p>
            <a:endParaRPr lang="en-US" b="1" dirty="0" smtClean="0"/>
          </a:p>
          <a:p>
            <a:r>
              <a:rPr lang="en-US" b="1" dirty="0" smtClean="0"/>
              <a:t>CONVERGE</a:t>
            </a:r>
          </a:p>
          <a:p>
            <a:r>
              <a:rPr lang="en-US" b="1" dirty="0" smtClean="0"/>
              <a:t>The CONVERGE facility builds and support the research partnerships and creative thinking needed to address complex problems that are posed by natural hazards, unsustainable development, and rising economic inequality.</a:t>
            </a:r>
            <a:r>
              <a:rPr lang="en-US" b="1" baseline="0" dirty="0" smtClean="0"/>
              <a:t> 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48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53" y="1296536"/>
            <a:ext cx="8594988" cy="5561463"/>
          </a:xfrm>
          <a:prstGeom prst="rect">
            <a:avLst/>
          </a:prstGeom>
        </p:spPr>
      </p:pic>
      <p:sp>
        <p:nvSpPr>
          <p:cNvPr id="13" name="Title 10"/>
          <p:cNvSpPr txBox="1">
            <a:spLocks/>
          </p:cNvSpPr>
          <p:nvPr/>
        </p:nvSpPr>
        <p:spPr>
          <a:xfrm>
            <a:off x="4673954" y="412361"/>
            <a:ext cx="4155087" cy="55947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800" cap="none" spc="100" dirty="0" smtClean="0">
                <a:solidFill>
                  <a:srgbClr val="2E4F7E"/>
                </a:solidFill>
              </a:rPr>
              <a:t>NSF’s Facilities/Programs</a:t>
            </a:r>
            <a:endParaRPr lang="en-US" sz="2800" cap="none" spc="100" dirty="0">
              <a:solidFill>
                <a:srgbClr val="2E4F7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67" y="130628"/>
            <a:ext cx="1260603" cy="12624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4959"/>
          <a:stretch/>
        </p:blipFill>
        <p:spPr>
          <a:xfrm>
            <a:off x="1813513" y="481030"/>
            <a:ext cx="2033274" cy="629342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1671619" y="351739"/>
            <a:ext cx="0" cy="820201"/>
          </a:xfrm>
          <a:prstGeom prst="line">
            <a:avLst/>
          </a:prstGeom>
          <a:ln>
            <a:solidFill>
              <a:srgbClr val="2E4F7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56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60299</TotalTime>
  <Words>292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L Holland</cp:lastModifiedBy>
  <cp:revision>1217</cp:revision>
  <cp:lastPrinted>2017-10-21T14:45:21Z</cp:lastPrinted>
  <dcterms:created xsi:type="dcterms:W3CDTF">2011-09-20T15:44:26Z</dcterms:created>
  <dcterms:modified xsi:type="dcterms:W3CDTF">2019-04-16T19:39:34Z</dcterms:modified>
</cp:coreProperties>
</file>