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0B937-68F3-D240-95B8-9ABB48D98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9B4344-AF36-4344-B28B-DD2F92089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2498-0939-9B4F-8220-50DC13717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AAE57-999C-C443-93B5-89977F249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CD630-1649-044B-8577-18857225F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5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252C2-526F-7E41-8786-4DF10882B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843842-18C8-9A4D-A91D-57E61E071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9BC7F-66F9-8F4B-A72F-D05F43EC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ABAFF-0F15-3644-B538-14F27BA5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9541B-706B-DA43-B62D-48867CC90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048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2C929E-ADCD-524F-B6E5-593E11F7C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25973F-17DC-6D49-B6A7-F826EE508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1330D-F07E-A54E-8768-E4A113449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C555A-BB8D-0F43-9AD6-6B975946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369C7-7E38-9D46-8226-4EA50BA55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3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ADE8D-4585-FC4D-9458-3EBDD47F5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C998F-9C6A-9741-8C8E-6202A32E0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580F7-B611-084E-AFBF-26B0157CC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1ADA5-A2C4-0B4E-AAE6-E1E2CACA6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DBB1E-AD49-464A-B1DF-DD6D96AE6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0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B13FD-6035-9541-888D-74DEC32A2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50F59-3DCB-6F4D-8316-4ECE7F367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05691-3597-0943-A7EA-5A41D687D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20E-C714-634D-8AB7-A96CD20C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9DCD2-C14A-C74E-84D0-D4F16654A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81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D140-6950-3145-ADBE-BF488FA2D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5B8B9-78AD-9A4E-9999-325EFD532A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240DE-DA45-FC44-AE55-117B937F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64765-661A-3642-BC1E-C8EF1FDD7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C208C-47D2-C241-B124-4A54FB22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2ABB9-3EE6-B44D-8D27-0F1ADFBBF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3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C5550-9AE9-BC46-9DD4-D3CA8D34A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681E4-3891-3F43-AB68-F43613B4A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3A8A6-3584-C04B-9C7C-18BC01B6B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8F791E-CABE-6341-84CA-2D1A636B6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F597D7-4FFE-024A-A099-DAB4981CAF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4876D9-2DB4-8142-A7B6-587C363F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616EA2-5BCA-334C-90AE-16ED39C8A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8FC8D1-D926-8D43-A876-A107EE24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CC0E1-1DE5-6F44-85CD-F48241E86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6752A8-EB3D-B446-838D-34FF0E997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DDCD4E-4F49-6E4C-A203-7C25BAE7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EF52FD-4BC0-EC49-9281-852FF9970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41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8260C5-36CF-CA42-B885-1E7C89DA7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002994-0ADD-794B-BDAD-252B46CF7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059622-5557-AD43-90D3-76528959B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52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9B9A5-B127-BD4D-93C2-1D4818B90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DB380-2509-6B4A-B154-09E789722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7DBF7-861A-6342-B03A-E6922050C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986DF-00AB-374E-A58B-10580AEF7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E9CA2-E65A-274A-9806-4158AEDD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BCA2B-B629-0B44-84A4-BD220D369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8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4B1C3-48D7-FC45-A2A5-73F5560AF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5A2255-9926-A140-89B5-564739729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4DCFD6-80C3-A646-9F53-29166FBED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F58AD-76DF-B645-A4FD-D469CBCAA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7723F-B3E1-C342-BE1D-9FDF29BD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07D6E-66C1-BE42-8DA5-BF84B117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72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234DCA-D4BA-D245-980A-A89E4EBE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CA48B-4361-D94D-890F-86DD768F5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389B0-6EAC-C046-ACAE-85E9F0132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D262C-48C5-9549-8B14-7FD7B2E5ED8E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3AC6-AF97-0940-9A94-76667AF0CB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B7D85-6F9C-6843-BCB5-FFFBD6F9E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D57C9-1E52-1C4F-80C1-BE72CB039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8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designsafe-ci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C1136CAF-BAE6-3B42-AD35-40AEBA8FE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6537" y="0"/>
            <a:ext cx="927278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333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 LaChance</dc:creator>
  <cp:lastModifiedBy>Marti LaChance</cp:lastModifiedBy>
  <cp:revision>7</cp:revision>
  <dcterms:created xsi:type="dcterms:W3CDTF">2021-12-21T14:50:26Z</dcterms:created>
  <dcterms:modified xsi:type="dcterms:W3CDTF">2022-01-25T14:20:55Z</dcterms:modified>
</cp:coreProperties>
</file>