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hance, Marti" initials="LM" lastIdx="6" clrIdx="0">
    <p:extLst>
      <p:ext uri="{19B8F6BF-5375-455C-9EA6-DF929625EA0E}">
        <p15:presenceInfo xmlns:p15="http://schemas.microsoft.com/office/powerpoint/2012/main" userId="S::lachance@purdue.edu::6256680c-c8fe-4f6f-838e-e62cc2c0a5a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/>
    <p:restoredTop sz="96405"/>
  </p:normalViewPr>
  <p:slideViewPr>
    <p:cSldViewPr>
      <p:cViewPr varScale="1">
        <p:scale>
          <a:sx n="126" d="100"/>
          <a:sy n="126" d="100"/>
        </p:scale>
        <p:origin x="158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37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33D25-130B-40DA-A4CD-0E6E6D2F0977}" type="datetimeFigureOut">
              <a:rPr lang="en-US" smtClean="0"/>
              <a:t>9/13/22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91569-17E1-4DB7-82E7-8C4F7B1FF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6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1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9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4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2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1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7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8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3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1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BA04-FFFE-4967-85AD-D2CE3F75AAAF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B975C-1523-45FE-98E0-27E6130D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1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esignsafe-ci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C1136CAF-BAE6-3B42-AD35-40AEBA8FE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727"/>
            <a:ext cx="9144000" cy="67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35474"/>
      </p:ext>
    </p:extLst>
  </p:cSld>
  <p:clrMapOvr>
    <a:masterClrMapping/>
  </p:clrMapOvr>
</p:sld>
</file>

<file path=ppt/theme/theme1.xml><?xml version="1.0" encoding="utf-8"?>
<a:theme xmlns:a="http://schemas.openxmlformats.org/drawingml/2006/main" name="NHERI ppt template 6.28.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ERI PowerPoint template_0522" id="{ED7C4206-83E9-2E47-B2EB-8BA98BD092F0}" vid="{0EC0B251-F2D1-EA48-BC9E-8C824CB2CB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NHERI ppt template 6.28.2018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 LaChance</dc:creator>
  <cp:lastModifiedBy>LaChance, Marti</cp:lastModifiedBy>
  <cp:revision>7</cp:revision>
  <dcterms:created xsi:type="dcterms:W3CDTF">2022-04-15T13:32:00Z</dcterms:created>
  <dcterms:modified xsi:type="dcterms:W3CDTF">2022-09-13T19:13:32Z</dcterms:modified>
</cp:coreProperties>
</file>