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59" r:id="rId5"/>
    <p:sldId id="260" r:id="rId6"/>
    <p:sldId id="261" r:id="rId7"/>
    <p:sldId id="262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7" autoAdjust="0"/>
    <p:restoredTop sz="94660"/>
  </p:normalViewPr>
  <p:slideViewPr>
    <p:cSldViewPr snapToGrid="0">
      <p:cViewPr varScale="1">
        <p:scale>
          <a:sx n="57" d="100"/>
          <a:sy n="57" d="100"/>
        </p:scale>
        <p:origin x="67" y="12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4/18/2019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4/18/2019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4/18/2019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4/18/2019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4/18/2019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4/18/2019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4/18/2019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4/18/2019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4/18/2019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4/18/2019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4/18/2019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4/18/2019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irportshuttles.com/universityoftexas.ph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NHERI REU 2019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Karina I. Vielma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91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</a:p>
          <a:p>
            <a:r>
              <a:rPr lang="en-US" dirty="0" smtClean="0"/>
              <a:t>Paperwork</a:t>
            </a:r>
          </a:p>
          <a:p>
            <a:r>
              <a:rPr lang="en-US" dirty="0" smtClean="0"/>
              <a:t>Travel</a:t>
            </a:r>
          </a:p>
          <a:p>
            <a:r>
              <a:rPr lang="en-US" dirty="0" smtClean="0"/>
              <a:t>REU Team</a:t>
            </a:r>
          </a:p>
          <a:p>
            <a:r>
              <a:rPr lang="en-US" dirty="0" smtClean="0"/>
              <a:t>Review Important Dates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23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</a:t>
            </a:r>
          </a:p>
          <a:p>
            <a:r>
              <a:rPr lang="en-US" dirty="0" smtClean="0"/>
              <a:t>University (from)</a:t>
            </a:r>
          </a:p>
          <a:p>
            <a:r>
              <a:rPr lang="en-US" dirty="0" smtClean="0"/>
              <a:t>NHERI site/university (going)</a:t>
            </a:r>
          </a:p>
          <a:p>
            <a:r>
              <a:rPr lang="en-US" dirty="0" smtClean="0"/>
              <a:t>Social media platforms used &amp; favorite one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437" y="2726428"/>
            <a:ext cx="2940589" cy="18032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8736" y="2939282"/>
            <a:ext cx="1431609" cy="143160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066" y="4456895"/>
            <a:ext cx="3880484" cy="20536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7169" y="1786561"/>
            <a:ext cx="1418277" cy="985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24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Paperwork, Deliverables, and stipends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Supplier Information Form – gets you in the system to be paid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Direct Deposit Form – tells your money where to go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Missed/late deliverables will delay payments.</a:t>
            </a:r>
          </a:p>
          <a:p>
            <a:endParaRPr lang="en-US" dirty="0" smtClean="0"/>
          </a:p>
          <a:p>
            <a:endParaRPr lang="en-US" dirty="0"/>
          </a:p>
          <a:p>
            <a:pPr algn="r"/>
            <a:r>
              <a:rPr lang="en-US" dirty="0" smtClean="0">
                <a:sym typeface="Wingdings" panose="05000000000000000000" pitchFamily="2" charset="2"/>
              </a:rPr>
              <a:t> </a:t>
            </a:r>
            <a:r>
              <a:rPr lang="en-US" dirty="0" smtClean="0"/>
              <a:t>ANY ISSUES WITH THE PAPERWORK MAY DELAY PAYMENTS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10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oordinate travel to and from the EF (experimental facility) </a:t>
            </a:r>
          </a:p>
          <a:p>
            <a:pPr lvl="1"/>
            <a:r>
              <a:rPr lang="en-US" dirty="0" smtClean="0"/>
              <a:t>Arrive prior to start date</a:t>
            </a:r>
          </a:p>
          <a:p>
            <a:pPr lvl="1"/>
            <a:r>
              <a:rPr lang="en-US" dirty="0" smtClean="0"/>
              <a:t>Use travel award for airfare, taxi/Uber/Lyft/shuttle fares, luggage fees, etc.</a:t>
            </a:r>
          </a:p>
          <a:p>
            <a:pPr lvl="1"/>
            <a:r>
              <a:rPr lang="en-US" dirty="0" smtClean="0"/>
              <a:t>Contact your site representative for housing information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Coordinate travel to and from The University of Texas at Austin for your Research Presentations</a:t>
            </a:r>
          </a:p>
          <a:p>
            <a:pPr lvl="1"/>
            <a:r>
              <a:rPr lang="en-US" dirty="0" smtClean="0"/>
              <a:t>All students must be in Austin, TX by July 31</a:t>
            </a:r>
            <a:r>
              <a:rPr lang="en-US" baseline="30000" dirty="0" smtClean="0"/>
              <a:t>st</a:t>
            </a:r>
            <a:endParaRPr lang="en-US" dirty="0" smtClean="0"/>
          </a:p>
          <a:p>
            <a:pPr lvl="1"/>
            <a:r>
              <a:rPr lang="en-US" dirty="0" smtClean="0"/>
              <a:t>Additional travel stipend – available in 1</a:t>
            </a:r>
            <a:r>
              <a:rPr lang="en-US" baseline="30000" dirty="0" smtClean="0"/>
              <a:t>st</a:t>
            </a:r>
            <a:r>
              <a:rPr lang="en-US" dirty="0" smtClean="0"/>
              <a:t> payment (research stipend + travel stipend for UT Austin + housing subsidy)</a:t>
            </a:r>
          </a:p>
          <a:p>
            <a:pPr lvl="1"/>
            <a:r>
              <a:rPr lang="en-US" dirty="0" smtClean="0"/>
              <a:t>Meal stipend – covers meals while traveling and dinners not provided at the Research Symposium ($143.50 will be included in July 1</a:t>
            </a:r>
            <a:r>
              <a:rPr lang="en-US" baseline="30000" dirty="0" smtClean="0"/>
              <a:t>st</a:t>
            </a:r>
            <a:r>
              <a:rPr lang="en-US" dirty="0" smtClean="0"/>
              <a:t> payment)</a:t>
            </a:r>
          </a:p>
        </p:txBody>
      </p:sp>
    </p:spTree>
    <p:extLst>
      <p:ext uri="{BB962C8B-B14F-4D97-AF65-F5344CB8AC3E}">
        <p14:creationId xmlns:p14="http://schemas.microsoft.com/office/powerpoint/2010/main" val="163544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dirty="0"/>
              <a:t>What is the nearest </a:t>
            </a:r>
            <a:r>
              <a:rPr lang="en-US" dirty="0" smtClean="0"/>
              <a:t>airport?</a:t>
            </a:r>
          </a:p>
          <a:p>
            <a:pPr lvl="1"/>
            <a:r>
              <a:rPr lang="en-US" dirty="0" smtClean="0"/>
              <a:t>The nearest airport is Austin-Bergstrom International Airport (AUS).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/>
              <a:t>is the best form of transportation from the airport to the </a:t>
            </a:r>
            <a:r>
              <a:rPr lang="en-US" dirty="0" smtClean="0"/>
              <a:t>UT Austin area?</a:t>
            </a:r>
          </a:p>
          <a:p>
            <a:pPr lvl="1"/>
            <a:r>
              <a:rPr lang="en-US" dirty="0" smtClean="0"/>
              <a:t>Take a shuttle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www.airportshuttles.com/universityoftexas.php</a:t>
            </a:r>
            <a:endParaRPr lang="en-US" dirty="0" smtClean="0"/>
          </a:p>
          <a:p>
            <a:pPr lvl="1"/>
            <a:r>
              <a:rPr lang="en-US" dirty="0" smtClean="0"/>
              <a:t>Take an Uber/Lyft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hotel will we be staying at?</a:t>
            </a:r>
          </a:p>
          <a:p>
            <a:pPr lvl="1"/>
            <a:r>
              <a:rPr lang="en-US" dirty="0" smtClean="0"/>
              <a:t>All REU students will be staying at the same location as the UT Austin REU students. We will set up accommodations for everyone.</a:t>
            </a:r>
            <a:r>
              <a:rPr lang="en-US" dirty="0"/>
              <a:t> 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What should I wear?</a:t>
            </a:r>
          </a:p>
          <a:p>
            <a:pPr lvl="1"/>
            <a:r>
              <a:rPr lang="en-US" dirty="0" smtClean="0"/>
              <a:t>For dress code at your research site, please contact your representative for the site.</a:t>
            </a:r>
          </a:p>
          <a:p>
            <a:pPr lvl="1"/>
            <a:r>
              <a:rPr lang="en-US" dirty="0" smtClean="0"/>
              <a:t>For dress at the Research Symposium, you will need to wear closed toe shoes and business attire.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04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NHERI REU Teams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357331"/>
              </p:ext>
            </p:extLst>
          </p:nvPr>
        </p:nvGraphicFramePr>
        <p:xfrm>
          <a:off x="1024128" y="1845583"/>
          <a:ext cx="8984613" cy="47644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09649"/>
                <a:gridCol w="1459684"/>
                <a:gridCol w="1686188"/>
                <a:gridCol w="3129092"/>
              </a:tblGrid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University</a:t>
                      </a:r>
                      <a:r>
                        <a:rPr lang="en-US" sz="1600" u="none" strike="noStrike" baseline="0" dirty="0" smtClean="0">
                          <a:effectLst/>
                          <a:latin typeface="+mn-lt"/>
                        </a:rPr>
                        <a:t> of Florida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D’Angelo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Portis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djp0018@uah.edu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University</a:t>
                      </a:r>
                      <a:r>
                        <a:rPr lang="en-US" sz="1600" u="none" strike="noStrike" baseline="0" dirty="0" smtClean="0">
                          <a:effectLst/>
                          <a:latin typeface="+mn-lt"/>
                        </a:rPr>
                        <a:t> of Florida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Allison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Stevens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ats6x7@mst.edu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University</a:t>
                      </a:r>
                      <a:r>
                        <a:rPr lang="en-US" sz="1600" u="none" strike="noStrike" baseline="0" dirty="0" smtClean="0">
                          <a:effectLst/>
                          <a:latin typeface="+mn-lt"/>
                        </a:rPr>
                        <a:t> of Florida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Eduardo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 smtClean="0">
                          <a:effectLst/>
                          <a:latin typeface="+mn-lt"/>
                        </a:rPr>
                        <a:t>Vilanova</a:t>
                      </a:r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 smtClean="0">
                          <a:effectLst/>
                          <a:latin typeface="+mn-lt"/>
                        </a:rPr>
                        <a:t>Garratón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evilanova8357@interbayamon.edu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University</a:t>
                      </a:r>
                      <a:r>
                        <a:rPr lang="en-US" sz="1600" u="none" strike="noStrike" baseline="0" dirty="0" smtClean="0">
                          <a:effectLst/>
                          <a:latin typeface="+mn-lt"/>
                        </a:rPr>
                        <a:t> of </a:t>
                      </a:r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Texas – Austin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Fernanda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Lago Arroyo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fl18@rice.edu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University of Texas –Austin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Natasha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 smtClean="0">
                          <a:effectLst/>
                          <a:latin typeface="+mn-lt"/>
                        </a:rPr>
                        <a:t>Mejias</a:t>
                      </a:r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 Ramirez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natasha.mejias@upr.edu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University of Texas – Austin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Kathryn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Popp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kpopp6@gatech.edu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University of Texas – Austin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Jethro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Ssengonzi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jet2@umbc.edu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UT Austin/Rice – </a:t>
                      </a:r>
                      <a:r>
                        <a:rPr lang="en-US" sz="1600" u="none" strike="noStrike" dirty="0" err="1" smtClean="0">
                          <a:effectLst/>
                          <a:latin typeface="+mn-lt"/>
                        </a:rPr>
                        <a:t>DesignSafe</a:t>
                      </a:r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Brandon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Dukes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bkdukes@nmsu.edu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UT Austin/Rice – </a:t>
                      </a:r>
                      <a:r>
                        <a:rPr lang="en-US" sz="1600" u="none" strike="noStrike" dirty="0" err="1" smtClean="0">
                          <a:effectLst/>
                          <a:latin typeface="+mn-lt"/>
                        </a:rPr>
                        <a:t>DesignSafe</a:t>
                      </a:r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Rebeca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Molina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rebecapanda@gmail.com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Florida International University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Muhammad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Jamal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esa.j@sbcglobal.net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Florida</a:t>
                      </a:r>
                      <a:r>
                        <a:rPr lang="en-US" sz="1600" u="none" strike="noStrike" baseline="0" dirty="0" smtClean="0">
                          <a:effectLst/>
                          <a:latin typeface="+mn-lt"/>
                        </a:rPr>
                        <a:t> International University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Karen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Vazquez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Karen.Vazquez@ku.edu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Florida</a:t>
                      </a:r>
                      <a:r>
                        <a:rPr lang="en-US" sz="1600" u="none" strike="noStrike" baseline="0" dirty="0" smtClean="0">
                          <a:effectLst/>
                          <a:latin typeface="+mn-lt"/>
                        </a:rPr>
                        <a:t> International University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Morgan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Wetz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morgan.wetz@mines.sdsmt.edu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Lehigh University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Anthony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Clay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clay2357@vandals.uidaho.edu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Lehigh University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Cecelia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Maginot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cmaginot@purdue.edu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Lehigh University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Mitchell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Stiles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mstiles@email.sc.edu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</a:tr>
              <a:tr h="250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UC Berkeley –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SimCenter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Fernanda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Brena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fernanda.brena@tufts.edu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5076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UC Berkeley –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SimCenter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Haley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Hostetter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haley.hostetter@siu.edu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5076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UC Berkeley –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SimCenter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Ellie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Month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em669@cornell.edu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5076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UC Berkeley –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SimCenter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Paola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Vargas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pvargas@umich.edu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250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Tuesday, May 28 </a:t>
            </a:r>
            <a:r>
              <a:rPr lang="en-US" dirty="0" smtClean="0"/>
              <a:t>– Report to REU Site (or make arrangements with your site supervisors)</a:t>
            </a:r>
          </a:p>
          <a:p>
            <a:r>
              <a:rPr lang="en-US" b="1" dirty="0" smtClean="0"/>
              <a:t>Wednesday, May 29 </a:t>
            </a:r>
            <a:r>
              <a:rPr lang="en-US" dirty="0" smtClean="0"/>
              <a:t>– NHERI REU Orientation (11am-1pm Central Time)</a:t>
            </a:r>
          </a:p>
          <a:p>
            <a:r>
              <a:rPr lang="en-US" b="1" dirty="0" smtClean="0"/>
              <a:t>Wednesday, July 31 </a:t>
            </a:r>
            <a:r>
              <a:rPr lang="en-US" dirty="0" smtClean="0"/>
              <a:t>– Travel day for all REU participants (make sure you’re at UT Austin by July 31</a:t>
            </a:r>
            <a:r>
              <a:rPr lang="en-US" baseline="30000" dirty="0" smtClean="0"/>
              <a:t>st</a:t>
            </a:r>
            <a:r>
              <a:rPr lang="en-US" dirty="0" smtClean="0"/>
              <a:t>)</a:t>
            </a:r>
          </a:p>
          <a:p>
            <a:r>
              <a:rPr lang="en-US" b="1" dirty="0" smtClean="0"/>
              <a:t>Thursday-Friday, August 1-2 </a:t>
            </a:r>
            <a:r>
              <a:rPr lang="en-US" dirty="0" smtClean="0"/>
              <a:t>– NHERI REU Research Symposium (8am-5:30pm Central Time)</a:t>
            </a:r>
          </a:p>
          <a:p>
            <a:r>
              <a:rPr lang="en-US" dirty="0" smtClean="0"/>
              <a:t>Travel back home either late on August 2</a:t>
            </a:r>
            <a:r>
              <a:rPr lang="en-US" baseline="30000" dirty="0" smtClean="0"/>
              <a:t>nd</a:t>
            </a:r>
            <a:r>
              <a:rPr lang="en-US" dirty="0" smtClean="0"/>
              <a:t> or on August 3</a:t>
            </a:r>
            <a:r>
              <a:rPr lang="en-US" baseline="30000" dirty="0" smtClean="0"/>
              <a:t>rd</a:t>
            </a:r>
            <a:r>
              <a:rPr lang="en-US" dirty="0" smtClean="0"/>
              <a:t> (You will have accommodations in Austin through August 3.)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14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14702</TotalTime>
  <Words>488</Words>
  <Application>Microsoft Office PowerPoint</Application>
  <PresentationFormat>Widescreen</PresentationFormat>
  <Paragraphs>128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Tw Cen MT</vt:lpstr>
      <vt:lpstr>Tw Cen MT Condensed</vt:lpstr>
      <vt:lpstr>Wingdings</vt:lpstr>
      <vt:lpstr>Wingdings 3</vt:lpstr>
      <vt:lpstr>Integral</vt:lpstr>
      <vt:lpstr>NHERI REU 2019</vt:lpstr>
      <vt:lpstr>Welcome!</vt:lpstr>
      <vt:lpstr>introductions</vt:lpstr>
      <vt:lpstr>Paperwork, Deliverables, and stipends</vt:lpstr>
      <vt:lpstr>TRAVEL</vt:lpstr>
      <vt:lpstr>Questions</vt:lpstr>
      <vt:lpstr>NHERI REU Teams</vt:lpstr>
      <vt:lpstr>Important Dates</vt:lpstr>
    </vt:vector>
  </TitlesOfParts>
  <Company>University of Texas at San Antonio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NHERI REU 2018</dc:title>
  <dc:creator>Karina Vielma-Cumpian</dc:creator>
  <cp:lastModifiedBy>Karina Vielma</cp:lastModifiedBy>
  <cp:revision>20</cp:revision>
  <dcterms:created xsi:type="dcterms:W3CDTF">2018-04-12T19:26:20Z</dcterms:created>
  <dcterms:modified xsi:type="dcterms:W3CDTF">2019-04-22T22:03:05Z</dcterms:modified>
</cp:coreProperties>
</file>