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356" r:id="rId3"/>
    <p:sldId id="361" r:id="rId4"/>
    <p:sldId id="382" r:id="rId5"/>
    <p:sldId id="374" r:id="rId6"/>
    <p:sldId id="383" r:id="rId7"/>
    <p:sldId id="376" r:id="rId8"/>
    <p:sldId id="364" r:id="rId9"/>
    <p:sldId id="362" r:id="rId10"/>
    <p:sldId id="379" r:id="rId11"/>
    <p:sldId id="34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791" autoAdjust="0"/>
  </p:normalViewPr>
  <p:slideViewPr>
    <p:cSldViewPr snapToGrid="0" snapToObjects="1">
      <p:cViewPr varScale="1">
        <p:scale>
          <a:sx n="68" d="100"/>
          <a:sy n="68" d="100"/>
        </p:scale>
        <p:origin x="1008" y="38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901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12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49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6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6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70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2017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Educational Lesson Plan 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for Engineering</a:t>
            </a: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2017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Deliverables &amp; Events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121" y="4150075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282826"/>
            <a:ext cx="8089486" cy="569386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We will be traveling to Miami, Florida to tour the Florida International University’s (FIU) Wall of Wind.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FAX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E4F7E"/>
                </a:solidFill>
              </a:rPr>
              <a:t>Submit a copy of your license and/or passport via fax to Dr. Karina Vielma (210) 458-5515 as soon as possible.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E4F7E"/>
                </a:solidFill>
              </a:rPr>
              <a:t>Students will be traveling together to the site.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E4F7E"/>
                </a:solidFill>
              </a:rPr>
              <a:t>Please specify any travel restrictions and dietary restrictions you may have.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Send recommendations to your partner EF site by Wednesday, July 12.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Submit your final lesson plan by July 19 at 12 noon Central time (Next Wednesday).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Clear your calendars for July 26 from 11am-2pm (Central time) to discuss the lesson with a K-12 teacher.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Attend your research meetings – Tuesday, Block 2 &amp; Wednesday, Block 1</a:t>
            </a: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70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Today’s Schedule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91383" y="1333754"/>
            <a:ext cx="83468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Today’s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 and Technology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 Design Process</a:t>
            </a:r>
            <a:endParaRPr lang="en-US" sz="28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E4F7E"/>
                </a:solidFill>
              </a:rPr>
              <a:t>Re-Introductions &amp; Lesson Updates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Materials Needed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Activity – Review Lesson Plan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TeachEngineering.org Rubric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Deliverables – Where are we going? 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Closure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Today’s Objectives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Refine a lesson plan </a:t>
            </a:r>
            <a:r>
              <a:rPr lang="en-US" sz="3200" dirty="0" smtClean="0">
                <a:solidFill>
                  <a:srgbClr val="2E4F7E"/>
                </a:solidFill>
              </a:rPr>
              <a:t>to engage K-12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Peer-review lesson plans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Understand </a:t>
            </a:r>
            <a:r>
              <a:rPr lang="en-US" sz="3200" dirty="0" smtClean="0">
                <a:solidFill>
                  <a:srgbClr val="2E4F7E"/>
                </a:solidFill>
              </a:rPr>
              <a:t>how a lesson connects to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4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07" y="102903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000" cap="none" spc="100" dirty="0" smtClean="0">
                <a:solidFill>
                  <a:srgbClr val="2E4F7E"/>
                </a:solidFill>
              </a:rPr>
              <a:t>Review: Engineering </a:t>
            </a:r>
            <a:r>
              <a:rPr lang="en-US" sz="4000" cap="none" spc="100" dirty="0" smtClean="0">
                <a:solidFill>
                  <a:srgbClr val="2E4F7E"/>
                </a:solidFill>
              </a:rPr>
              <a:t>and Technology</a:t>
            </a:r>
            <a:endParaRPr lang="en-US" sz="40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</a:t>
            </a:r>
            <a:r>
              <a:rPr lang="en-US" sz="2800" dirty="0" smtClean="0">
                <a:solidFill>
                  <a:srgbClr val="2E4F7E"/>
                </a:solidFill>
              </a:rPr>
              <a:t>: </a:t>
            </a:r>
            <a:r>
              <a:rPr lang="en-US" sz="2800" i="1" dirty="0" smtClean="0">
                <a:solidFill>
                  <a:srgbClr val="2E4F7E"/>
                </a:solidFill>
              </a:rPr>
              <a:t>The creative application of scientific (including math) principles to design, develop, and/or predict behavior of structures, machines, apparatus, or processes for an intended function (societal problem), with consideration of economics, ethics, and safety to life and property</a:t>
            </a:r>
            <a:r>
              <a:rPr lang="en-US" sz="2800" dirty="0" smtClean="0">
                <a:solidFill>
                  <a:srgbClr val="2E4F7E"/>
                </a:solidFill>
              </a:rPr>
              <a:t> (ABET)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Technology</a:t>
            </a:r>
            <a:r>
              <a:rPr lang="en-US" sz="2800" dirty="0" smtClean="0">
                <a:solidFill>
                  <a:srgbClr val="2E4F7E"/>
                </a:solidFill>
              </a:rPr>
              <a:t>: </a:t>
            </a:r>
            <a:r>
              <a:rPr lang="en-US" sz="2800" i="1" dirty="0" smtClean="0">
                <a:solidFill>
                  <a:srgbClr val="2E4F7E"/>
                </a:solidFill>
              </a:rPr>
              <a:t>The product created by engineers/engineering process</a:t>
            </a:r>
            <a:r>
              <a:rPr lang="en-US" sz="2800" dirty="0" smtClean="0">
                <a:solidFill>
                  <a:srgbClr val="2E4F7E"/>
                </a:solidFill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5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4000" cap="none" spc="100" dirty="0" smtClean="0">
                <a:solidFill>
                  <a:srgbClr val="2E4F7E"/>
                </a:solidFill>
              </a:rPr>
              <a:t>Review: Engineering </a:t>
            </a:r>
            <a:r>
              <a:rPr lang="en-US" sz="4000" cap="none" spc="100" dirty="0" smtClean="0">
                <a:solidFill>
                  <a:srgbClr val="2E4F7E"/>
                </a:solidFill>
              </a:rPr>
              <a:t>Design Process</a:t>
            </a:r>
            <a:endParaRPr lang="en-US" sz="40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108" y="999236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27834" y="1438274"/>
            <a:ext cx="8421974" cy="5419725"/>
          </a:xfrm>
          <a:prstGeom prst="rect">
            <a:avLst/>
          </a:prstGeom>
        </p:spPr>
        <p:txBody>
          <a:bodyPr lIns="0" tIns="0" rIns="0" bIns="0" numCol="1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0" y="1205611"/>
            <a:ext cx="6228802" cy="5723249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888712" y="1336431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008627" y="2146998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768797" y="2146998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263925" y="3990870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0118" y="3990870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730823" y="5424434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55512" y="5513579"/>
            <a:ext cx="1436914" cy="13163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0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4000" cap="none" spc="100" dirty="0" smtClean="0">
                <a:solidFill>
                  <a:srgbClr val="2E4F7E"/>
                </a:solidFill>
              </a:rPr>
              <a:t>Review: Engineering </a:t>
            </a:r>
            <a:r>
              <a:rPr lang="en-US" sz="4000" cap="none" spc="100" dirty="0" smtClean="0">
                <a:solidFill>
                  <a:srgbClr val="2E4F7E"/>
                </a:solidFill>
              </a:rPr>
              <a:t>Design Process</a:t>
            </a:r>
            <a:endParaRPr lang="en-US" sz="40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108" y="999236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27834" y="1438274"/>
            <a:ext cx="8421974" cy="5419725"/>
          </a:xfrm>
          <a:prstGeom prst="rect">
            <a:avLst/>
          </a:prstGeom>
        </p:spPr>
        <p:txBody>
          <a:bodyPr lIns="0" tIns="0" rIns="0" bIns="0" numCol="1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0" y="1205611"/>
            <a:ext cx="6228802" cy="572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7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Re-introductions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As a group, introduce yourselves: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Name, EF Site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Tell us:</a:t>
            </a:r>
            <a:endParaRPr lang="en-US" sz="32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your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lesson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will tie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in to the research concepts of your research project(s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), </a:t>
            </a:r>
          </a:p>
          <a:p>
            <a:pPr marL="1827213" lvl="3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28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Did you create a lesson, activity, and/or maker challenge,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and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What activity will you use to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engage K-12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students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501" y="5137887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Materials Needed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Electronic copy of your lesson plan draft</a:t>
            </a: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Your partner(s) if applicable</a:t>
            </a: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10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Activity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482354"/>
            <a:ext cx="8346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Pair up with a partner EF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their lesson plan using the </a:t>
            </a:r>
            <a:r>
              <a:rPr lang="en-US" sz="3200" dirty="0" err="1" smtClean="0">
                <a:solidFill>
                  <a:srgbClr val="2E4F7E"/>
                </a:solidFill>
              </a:rPr>
              <a:t>TeachEngineering</a:t>
            </a:r>
            <a:r>
              <a:rPr lang="en-US" sz="3200" dirty="0" smtClean="0">
                <a:solidFill>
                  <a:srgbClr val="2E4F7E"/>
                </a:solidFill>
              </a:rPr>
              <a:t> rubric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In a Word document, record any recommendations you have for the author(s) of the lesson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Report the recommendations</a:t>
            </a: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37449</TotalTime>
  <Words>434</Words>
  <Application>Microsoft Office PowerPoint</Application>
  <PresentationFormat>On-screen Show (4:3)</PresentationFormat>
  <Paragraphs>80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Adobe Gothic Std B</vt:lpstr>
      <vt:lpstr>Arial</vt:lpstr>
      <vt:lpstr>Arial Black</vt:lpstr>
      <vt:lpstr>Arial Narrow</vt:lpstr>
      <vt:lpstr>Calibri</vt:lpstr>
      <vt:lpstr>Impact</vt:lpstr>
      <vt:lpstr>Lucida Grande</vt:lpstr>
      <vt:lpstr>Office Theme</vt:lpstr>
      <vt:lpstr>PowerPoint Presentation</vt:lpstr>
      <vt:lpstr>Today’s Schedule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Activity</vt:lpstr>
      <vt:lpstr>Deliverables &amp; Events</vt:lpstr>
      <vt:lpstr>PowerPoint Presentation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Vielma-Cumpian</cp:lastModifiedBy>
  <cp:revision>1038</cp:revision>
  <cp:lastPrinted>2016-07-19T15:29:55Z</cp:lastPrinted>
  <dcterms:created xsi:type="dcterms:W3CDTF">2011-09-20T15:44:26Z</dcterms:created>
  <dcterms:modified xsi:type="dcterms:W3CDTF">2017-07-11T02:36:08Z</dcterms:modified>
</cp:coreProperties>
</file>