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3" r:id="rId4"/>
    <p:sldId id="259" r:id="rId5"/>
    <p:sldId id="260" r:id="rId6"/>
    <p:sldId id="261" r:id="rId7"/>
    <p:sldId id="262" r:id="rId8"/>
    <p:sldId id="258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7" autoAdjust="0"/>
    <p:restoredTop sz="94660"/>
  </p:normalViewPr>
  <p:slideViewPr>
    <p:cSldViewPr snapToGrid="0">
      <p:cViewPr varScale="1">
        <p:scale>
          <a:sx n="72" d="100"/>
          <a:sy n="72" d="100"/>
        </p:scale>
        <p:origin x="77" y="97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5/1/2019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5/1/2019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5/1/2019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5/1/2019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5/1/2019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5/1/2019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5/1/2019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5/1/2019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5/1/2019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5/1/2019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5/1/2019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5/1/2019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irportshuttles.com/universityoftexas.php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NHERI REU 2019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Dr. Karina I. Vielma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916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Welcome!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Introductions</a:t>
            </a:r>
          </a:p>
          <a:p>
            <a:r>
              <a:rPr lang="en-US" dirty="0" smtClean="0"/>
              <a:t>Paperwork</a:t>
            </a:r>
          </a:p>
          <a:p>
            <a:r>
              <a:rPr lang="en-US" dirty="0" smtClean="0"/>
              <a:t>Travel</a:t>
            </a:r>
          </a:p>
          <a:p>
            <a:r>
              <a:rPr lang="en-US" dirty="0" smtClean="0"/>
              <a:t>REU Team</a:t>
            </a:r>
          </a:p>
          <a:p>
            <a:r>
              <a:rPr lang="en-US" dirty="0" smtClean="0"/>
              <a:t>Review Important Dates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232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Name</a:t>
            </a:r>
          </a:p>
          <a:p>
            <a:r>
              <a:rPr lang="en-US" dirty="0" smtClean="0"/>
              <a:t>University (from)</a:t>
            </a:r>
          </a:p>
          <a:p>
            <a:r>
              <a:rPr lang="en-US" dirty="0" smtClean="0"/>
              <a:t>NHERI site/university (going)</a:t>
            </a:r>
          </a:p>
          <a:p>
            <a:r>
              <a:rPr lang="en-US" dirty="0" smtClean="0"/>
              <a:t>Social media platforms used &amp; favorite one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437" y="2726428"/>
            <a:ext cx="2940589" cy="180328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8736" y="2939282"/>
            <a:ext cx="1431609" cy="143160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6066" y="4456895"/>
            <a:ext cx="3880484" cy="205363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7169" y="1786561"/>
            <a:ext cx="1418277" cy="985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2241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Paperwork, Deliverables, and stipends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Supplier Information Form – gets you in the system to be paid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Direct Deposit Form – tells your money where to go</a:t>
            </a:r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Missed/late deliverables will delay payments</a:t>
            </a:r>
            <a:r>
              <a:rPr lang="en-US" dirty="0" smtClean="0"/>
              <a:t>.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en-US" dirty="0" smtClean="0"/>
              <a:t>Scheduled payment dates: June 15, </a:t>
            </a:r>
            <a:r>
              <a:rPr lang="en-US" dirty="0" smtClean="0"/>
              <a:t>July 15, August 15, </a:t>
            </a:r>
            <a:r>
              <a:rPr lang="en-US" dirty="0" smtClean="0"/>
              <a:t>September 6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pPr algn="r"/>
            <a:r>
              <a:rPr lang="en-US" dirty="0" smtClean="0">
                <a:sym typeface="Wingdings" panose="05000000000000000000" pitchFamily="2" charset="2"/>
              </a:rPr>
              <a:t> </a:t>
            </a:r>
            <a:r>
              <a:rPr lang="en-US" dirty="0" smtClean="0"/>
              <a:t>ANY ISSUES WITH THE PAPERWORK MAY DELAY PAYMENTS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8109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</a:t>
            </a:r>
            <a:r>
              <a:rPr lang="en-US" dirty="0" smtClean="0"/>
              <a:t>oordinate travel to and from the EF (experimental facility) </a:t>
            </a:r>
          </a:p>
          <a:p>
            <a:pPr lvl="1"/>
            <a:r>
              <a:rPr lang="en-US" dirty="0" smtClean="0"/>
              <a:t>Arrive prior to start date</a:t>
            </a:r>
          </a:p>
          <a:p>
            <a:pPr lvl="1"/>
            <a:r>
              <a:rPr lang="en-US" dirty="0" smtClean="0"/>
              <a:t>Use travel award for airfare, taxi/Uber/Lyft/shuttle fares, luggage fees, etc.</a:t>
            </a:r>
          </a:p>
          <a:p>
            <a:pPr lvl="1"/>
            <a:r>
              <a:rPr lang="en-US" dirty="0" smtClean="0"/>
              <a:t>Contact your site representative for housing information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Coordinate travel to and from The University of Texas at Austin for your Research Presentations</a:t>
            </a:r>
          </a:p>
          <a:p>
            <a:pPr lvl="1"/>
            <a:r>
              <a:rPr lang="en-US" dirty="0" smtClean="0"/>
              <a:t>All students must be in Austin, TX by July 31</a:t>
            </a:r>
            <a:r>
              <a:rPr lang="en-US" baseline="30000" dirty="0" smtClean="0"/>
              <a:t>st</a:t>
            </a:r>
            <a:endParaRPr lang="en-US" dirty="0" smtClean="0"/>
          </a:p>
          <a:p>
            <a:pPr lvl="1"/>
            <a:r>
              <a:rPr lang="en-US" dirty="0" smtClean="0"/>
              <a:t>Additional travel stipend – available in 1</a:t>
            </a:r>
            <a:r>
              <a:rPr lang="en-US" baseline="30000" dirty="0" smtClean="0"/>
              <a:t>st</a:t>
            </a:r>
            <a:r>
              <a:rPr lang="en-US" dirty="0" smtClean="0"/>
              <a:t> payment (research stipend + travel stipend for UT Austin + housing subsidy)</a:t>
            </a:r>
          </a:p>
          <a:p>
            <a:pPr lvl="1"/>
            <a:r>
              <a:rPr lang="en-US" dirty="0" smtClean="0"/>
              <a:t>Meal stipend – covers meals while traveling and dinners not provided at the Research Symposium ($143.50 will be included in July </a:t>
            </a:r>
            <a:r>
              <a:rPr lang="en-US" dirty="0" smtClean="0"/>
              <a:t>15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  <a:r>
              <a:rPr lang="en-US" dirty="0" smtClean="0"/>
              <a:t>payment)</a:t>
            </a:r>
          </a:p>
        </p:txBody>
      </p:sp>
    </p:spTree>
    <p:extLst>
      <p:ext uri="{BB962C8B-B14F-4D97-AF65-F5344CB8AC3E}">
        <p14:creationId xmlns:p14="http://schemas.microsoft.com/office/powerpoint/2010/main" val="163544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en-US" dirty="0"/>
              <a:t>What is the nearest </a:t>
            </a:r>
            <a:r>
              <a:rPr lang="en-US" dirty="0" smtClean="0"/>
              <a:t>airport to the NHERI REU Research Symposium?</a:t>
            </a:r>
            <a:endParaRPr lang="en-US" dirty="0" smtClean="0"/>
          </a:p>
          <a:p>
            <a:pPr lvl="1"/>
            <a:r>
              <a:rPr lang="en-US" dirty="0" smtClean="0"/>
              <a:t>The nearest airport is Austin-Bergstrom International Airport (AUS).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What </a:t>
            </a:r>
            <a:r>
              <a:rPr lang="en-US" dirty="0"/>
              <a:t>is the best form of transportation from the airport to the </a:t>
            </a:r>
            <a:r>
              <a:rPr lang="en-US" dirty="0" smtClean="0"/>
              <a:t>UT Austin area?</a:t>
            </a:r>
          </a:p>
          <a:p>
            <a:pPr lvl="1"/>
            <a:r>
              <a:rPr lang="en-US" dirty="0" smtClean="0"/>
              <a:t>Take a shuttle 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www.airportshuttles.com/universityoftexas.php</a:t>
            </a:r>
            <a:endParaRPr lang="en-US" dirty="0" smtClean="0"/>
          </a:p>
          <a:p>
            <a:pPr lvl="1"/>
            <a:r>
              <a:rPr lang="en-US" dirty="0" smtClean="0"/>
              <a:t>Take an Uber/Lyft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What hotel will we be staying at?</a:t>
            </a:r>
          </a:p>
          <a:p>
            <a:pPr lvl="1"/>
            <a:r>
              <a:rPr lang="en-US" dirty="0" smtClean="0"/>
              <a:t>All REU students will be staying at the same location as the UT Austin REU students. We will set up accommodations for everyone.</a:t>
            </a:r>
            <a:r>
              <a:rPr lang="en-US" dirty="0"/>
              <a:t> 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What should I wear?</a:t>
            </a:r>
          </a:p>
          <a:p>
            <a:pPr lvl="1"/>
            <a:r>
              <a:rPr lang="en-US" dirty="0" smtClean="0"/>
              <a:t>For dress code at your research site, please contact your representative for the site.</a:t>
            </a:r>
          </a:p>
          <a:p>
            <a:pPr lvl="1"/>
            <a:r>
              <a:rPr lang="en-US" dirty="0" smtClean="0"/>
              <a:t>For dress at the Research Symposium, you will need to wear closed toe shoes and business attire.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044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NHERI REU Teams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4409845"/>
              </p:ext>
            </p:extLst>
          </p:nvPr>
        </p:nvGraphicFramePr>
        <p:xfrm>
          <a:off x="1024128" y="1845583"/>
          <a:ext cx="9954850" cy="3017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61375"/>
                <a:gridCol w="1309816"/>
                <a:gridCol w="1716660"/>
                <a:gridCol w="3466999"/>
              </a:tblGrid>
              <a:tr h="25076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smtClean="0">
                          <a:effectLst/>
                          <a:latin typeface="+mn-lt"/>
                        </a:rPr>
                        <a:t>Oregon State University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smtClean="0">
                          <a:effectLst/>
                          <a:latin typeface="+mn-lt"/>
                        </a:rPr>
                        <a:t>Ephraim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smtClean="0">
                          <a:effectLst/>
                          <a:latin typeface="+mn-lt"/>
                        </a:rPr>
                        <a:t>Bryski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ephraim.bryski@stonybrook.edu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</a:tr>
              <a:tr h="25076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smtClean="0">
                          <a:effectLst/>
                          <a:latin typeface="+mn-lt"/>
                        </a:rPr>
                        <a:t>Oregon State University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smtClean="0">
                          <a:effectLst/>
                          <a:latin typeface="+mn-lt"/>
                        </a:rPr>
                        <a:t>Caileen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smtClean="0">
                          <a:effectLst/>
                          <a:latin typeface="+mn-lt"/>
                        </a:rPr>
                        <a:t>Yu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caileen@sbcglobal.net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</a:tr>
              <a:tr h="25076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smtClean="0">
                          <a:effectLst/>
                          <a:latin typeface="+mn-lt"/>
                        </a:rPr>
                        <a:t>University of Washington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smtClean="0">
                          <a:effectLst/>
                          <a:latin typeface="+mn-lt"/>
                        </a:rPr>
                        <a:t>Emily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smtClean="0">
                          <a:effectLst/>
                          <a:latin typeface="+mn-lt"/>
                        </a:rPr>
                        <a:t>Mongold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emongold@udel.edu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5076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smtClean="0">
                          <a:effectLst/>
                          <a:latin typeface="+mn-lt"/>
                        </a:rPr>
                        <a:t>University of Washington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smtClean="0">
                          <a:effectLst/>
                          <a:latin typeface="+mn-lt"/>
                        </a:rPr>
                        <a:t>Harriet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smtClean="0">
                          <a:effectLst/>
                          <a:latin typeface="+mn-lt"/>
                        </a:rPr>
                        <a:t>Wright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hwright@smith.edu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5076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smtClean="0">
                          <a:effectLst/>
                          <a:latin typeface="+mn-lt"/>
                        </a:rPr>
                        <a:t>University of Washington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smtClean="0">
                          <a:effectLst/>
                          <a:latin typeface="+mn-lt"/>
                        </a:rPr>
                        <a:t>Dominic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smtClean="0">
                          <a:effectLst/>
                          <a:latin typeface="+mn-lt"/>
                        </a:rPr>
                        <a:t>Grasso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dng35@cornell.edu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5076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smtClean="0">
                          <a:effectLst/>
                          <a:latin typeface="+mn-lt"/>
                        </a:rPr>
                        <a:t>University of California-Davis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Jasmin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smtClean="0">
                          <a:effectLst/>
                          <a:latin typeface="+mn-lt"/>
                        </a:rPr>
                        <a:t>Lugo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jasmin.lugo@uconn.edu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</a:tr>
              <a:tr h="25076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smtClean="0">
                          <a:effectLst/>
                          <a:latin typeface="+mn-lt"/>
                        </a:rPr>
                        <a:t>University of California-Davis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Micah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smtClean="0">
                          <a:effectLst/>
                          <a:latin typeface="+mn-lt"/>
                        </a:rPr>
                        <a:t>Tang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maktang@hawaii.edu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</a:tr>
              <a:tr h="25076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smtClean="0">
                          <a:effectLst/>
                          <a:latin typeface="+mn-lt"/>
                        </a:rPr>
                        <a:t>University of California-San</a:t>
                      </a:r>
                      <a:r>
                        <a:rPr lang="en-US" sz="1800" u="none" strike="noStrike" baseline="0" dirty="0" smtClean="0">
                          <a:effectLst/>
                          <a:latin typeface="+mn-lt"/>
                        </a:rPr>
                        <a:t> Diego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Grace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Mauberret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gmaube1@lsu.edu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5076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smtClean="0">
                          <a:effectLst/>
                          <a:latin typeface="+mn-lt"/>
                        </a:rPr>
                        <a:t>University of California-San</a:t>
                      </a:r>
                      <a:r>
                        <a:rPr lang="en-US" sz="1800" u="none" strike="noStrike" baseline="0" dirty="0" smtClean="0">
                          <a:effectLst/>
                          <a:latin typeface="+mn-lt"/>
                        </a:rPr>
                        <a:t> Diego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Peter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Davis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peter.l.davis@stonybrook.edu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5076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smtClean="0">
                          <a:effectLst/>
                          <a:latin typeface="+mn-lt"/>
                        </a:rPr>
                        <a:t>University of California-San</a:t>
                      </a:r>
                      <a:r>
                        <a:rPr lang="en-US" sz="1800" u="none" strike="noStrike" baseline="0" dirty="0" smtClean="0">
                          <a:effectLst/>
                          <a:latin typeface="+mn-lt"/>
                        </a:rPr>
                        <a:t> Diego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Priscilla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Araujo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paraujo@ucdavis.edu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5076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smtClean="0">
                          <a:effectLst/>
                          <a:latin typeface="+mn-lt"/>
                        </a:rPr>
                        <a:t>University of California-San</a:t>
                      </a:r>
                      <a:r>
                        <a:rPr lang="en-US" sz="1800" u="none" strike="noStrike" baseline="0" dirty="0" smtClean="0">
                          <a:effectLst/>
                          <a:latin typeface="+mn-lt"/>
                        </a:rPr>
                        <a:t> Diego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Alvin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Zhou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ajz006@ucsd.edu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2507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Important 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Monday</a:t>
            </a:r>
            <a:r>
              <a:rPr lang="en-US" b="1" dirty="0" smtClean="0"/>
              <a:t>, </a:t>
            </a:r>
            <a:r>
              <a:rPr lang="en-US" b="1" dirty="0" smtClean="0"/>
              <a:t>June 17 </a:t>
            </a:r>
            <a:r>
              <a:rPr lang="en-US" dirty="0" smtClean="0"/>
              <a:t>– Report to REU Site (or make arrangements with your site supervisors)</a:t>
            </a:r>
          </a:p>
          <a:p>
            <a:r>
              <a:rPr lang="en-US" b="1" dirty="0" smtClean="0"/>
              <a:t>Tu</a:t>
            </a:r>
            <a:r>
              <a:rPr lang="en-US" b="1" dirty="0" smtClean="0"/>
              <a:t>esday</a:t>
            </a:r>
            <a:r>
              <a:rPr lang="en-US" b="1" dirty="0" smtClean="0"/>
              <a:t>, </a:t>
            </a:r>
            <a:r>
              <a:rPr lang="en-US" b="1" dirty="0" smtClean="0"/>
              <a:t>June 18 </a:t>
            </a:r>
            <a:r>
              <a:rPr lang="en-US" dirty="0" smtClean="0"/>
              <a:t>– NHERI REU Orientation (11am-1pm Central Time)</a:t>
            </a:r>
          </a:p>
          <a:p>
            <a:r>
              <a:rPr lang="en-US" b="1" dirty="0" smtClean="0"/>
              <a:t>Wednesday, July 31 </a:t>
            </a:r>
            <a:r>
              <a:rPr lang="en-US" dirty="0" smtClean="0"/>
              <a:t>– Travel day for all REU participants (make sure you’re at UT Austin by July 31</a:t>
            </a:r>
            <a:r>
              <a:rPr lang="en-US" baseline="30000" dirty="0" smtClean="0"/>
              <a:t>st</a:t>
            </a:r>
            <a:r>
              <a:rPr lang="en-US" dirty="0" smtClean="0"/>
              <a:t>)</a:t>
            </a:r>
          </a:p>
          <a:p>
            <a:r>
              <a:rPr lang="en-US" b="1" dirty="0" smtClean="0"/>
              <a:t>Thursday-Friday, August 1-2 </a:t>
            </a:r>
            <a:r>
              <a:rPr lang="en-US" dirty="0" smtClean="0"/>
              <a:t>– NHERI REU Research Symposium (8am-5:30pm Central Time)</a:t>
            </a:r>
          </a:p>
          <a:p>
            <a:r>
              <a:rPr lang="en-US" dirty="0" smtClean="0"/>
              <a:t>Travel back </a:t>
            </a:r>
            <a:r>
              <a:rPr lang="en-US" dirty="0" smtClean="0"/>
              <a:t>to NHERI site</a:t>
            </a:r>
            <a:r>
              <a:rPr lang="en-US" dirty="0" smtClean="0"/>
              <a:t> </a:t>
            </a:r>
            <a:r>
              <a:rPr lang="en-US" dirty="0" smtClean="0"/>
              <a:t>either late on August 2</a:t>
            </a:r>
            <a:r>
              <a:rPr lang="en-US" baseline="30000" dirty="0" smtClean="0"/>
              <a:t>nd</a:t>
            </a:r>
            <a:r>
              <a:rPr lang="en-US" dirty="0" smtClean="0"/>
              <a:t> or on August 3</a:t>
            </a:r>
            <a:r>
              <a:rPr lang="en-US" baseline="30000" dirty="0" smtClean="0"/>
              <a:t>rd</a:t>
            </a:r>
            <a:r>
              <a:rPr lang="en-US" dirty="0" smtClean="0"/>
              <a:t> (You will have accommodations in Austin through August 3.) </a:t>
            </a:r>
          </a:p>
          <a:p>
            <a:r>
              <a:rPr lang="en-US" b="1" dirty="0" smtClean="0"/>
              <a:t>Friday</a:t>
            </a:r>
            <a:r>
              <a:rPr lang="en-US" b="1" dirty="0"/>
              <a:t>, </a:t>
            </a:r>
            <a:r>
              <a:rPr lang="en-US" b="1" dirty="0" smtClean="0"/>
              <a:t>August 23 </a:t>
            </a:r>
            <a:r>
              <a:rPr lang="en-US" dirty="0"/>
              <a:t>– </a:t>
            </a:r>
            <a:r>
              <a:rPr lang="en-US" dirty="0" smtClean="0"/>
              <a:t>REU 2 last day.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2140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14795</TotalTime>
  <Words>463</Words>
  <Application>Microsoft Office PowerPoint</Application>
  <PresentationFormat>Widescreen</PresentationFormat>
  <Paragraphs>98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Tw Cen MT</vt:lpstr>
      <vt:lpstr>Tw Cen MT Condensed</vt:lpstr>
      <vt:lpstr>Wingdings</vt:lpstr>
      <vt:lpstr>Wingdings 3</vt:lpstr>
      <vt:lpstr>Integral</vt:lpstr>
      <vt:lpstr>NHERI REU 2019</vt:lpstr>
      <vt:lpstr>Welcome!</vt:lpstr>
      <vt:lpstr>introductions</vt:lpstr>
      <vt:lpstr>Paperwork, Deliverables, and stipends</vt:lpstr>
      <vt:lpstr>TRAVEL</vt:lpstr>
      <vt:lpstr>Questions</vt:lpstr>
      <vt:lpstr>NHERI REU Teams</vt:lpstr>
      <vt:lpstr>Important Dates</vt:lpstr>
    </vt:vector>
  </TitlesOfParts>
  <Company>University of Texas at San Antonio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NHERI REU 2018</dc:title>
  <dc:creator>Karina Vielma-Cumpian</dc:creator>
  <cp:lastModifiedBy>Karina Vielma</cp:lastModifiedBy>
  <cp:revision>25</cp:revision>
  <dcterms:created xsi:type="dcterms:W3CDTF">2018-04-12T19:26:20Z</dcterms:created>
  <dcterms:modified xsi:type="dcterms:W3CDTF">2019-05-01T19:02:11Z</dcterms:modified>
</cp:coreProperties>
</file>